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1" r:id="rId1"/>
    <p:sldMasterId id="2147484344" r:id="rId2"/>
    <p:sldMasterId id="2147484574" r:id="rId3"/>
    <p:sldMasterId id="2147484749" r:id="rId4"/>
    <p:sldMasterId id="2147485025" r:id="rId5"/>
  </p:sldMasterIdLst>
  <p:notesMasterIdLst>
    <p:notesMasterId r:id="rId27"/>
  </p:notesMasterIdLst>
  <p:sldIdLst>
    <p:sldId id="282" r:id="rId6"/>
    <p:sldId id="256" r:id="rId7"/>
    <p:sldId id="258" r:id="rId8"/>
    <p:sldId id="270" r:id="rId9"/>
    <p:sldId id="266" r:id="rId10"/>
    <p:sldId id="292" r:id="rId11"/>
    <p:sldId id="287" r:id="rId12"/>
    <p:sldId id="268" r:id="rId13"/>
    <p:sldId id="267" r:id="rId14"/>
    <p:sldId id="290" r:id="rId15"/>
    <p:sldId id="288" r:id="rId16"/>
    <p:sldId id="291" r:id="rId17"/>
    <p:sldId id="284" r:id="rId18"/>
    <p:sldId id="285" r:id="rId19"/>
    <p:sldId id="289" r:id="rId20"/>
    <p:sldId id="283" r:id="rId21"/>
    <p:sldId id="260" r:id="rId22"/>
    <p:sldId id="261" r:id="rId23"/>
    <p:sldId id="262" r:id="rId24"/>
    <p:sldId id="280"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00FF"/>
    <a:srgbClr val="EBCC13"/>
    <a:srgbClr val="473DC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37" autoAdjust="0"/>
    <p:restoredTop sz="94660"/>
  </p:normalViewPr>
  <p:slideViewPr>
    <p:cSldViewPr snapToGrid="0">
      <p:cViewPr varScale="1">
        <p:scale>
          <a:sx n="58" d="100"/>
          <a:sy n="58" d="100"/>
        </p:scale>
        <p:origin x="22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E5D80-3882-4130-A633-B35EB5F99D81}" type="doc">
      <dgm:prSet loTypeId="urn:microsoft.com/office/officeart/2008/layout/VerticalCurvedList" loCatId="list" qsTypeId="urn:microsoft.com/office/officeart/2005/8/quickstyle/3d1" qsCatId="3D" csTypeId="urn:microsoft.com/office/officeart/2005/8/colors/colorful1" csCatId="colorful" phldr="1"/>
      <dgm:spPr/>
      <dgm:t>
        <a:bodyPr/>
        <a:lstStyle/>
        <a:p>
          <a:endParaRPr lang="en-US"/>
        </a:p>
      </dgm:t>
    </dgm:pt>
    <dgm:pt modelId="{9772BFB7-A50F-4806-AC7A-C44AFAFC4469}">
      <dgm:prSet phldrT="[Text]"/>
      <dgm:spPr/>
      <dgm:t>
        <a:bodyPr/>
        <a:lstStyle/>
        <a:p>
          <a:r>
            <a:rPr lang="en-US"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Compel People To Wear Helmets </a:t>
          </a:r>
          <a:endPar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560C95D7-D5FF-4150-A38D-7C8897B9ABB7}" type="parTrans" cxnId="{2ED54DCD-EC38-478B-835F-273461C2600B}">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999C2AD6-FEDF-4657-AC75-8C62503C1EE2}" type="sibTrans" cxnId="{2ED54DCD-EC38-478B-835F-273461C2600B}">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DB9D0FAB-1B42-467A-B800-DA11A2926777}">
      <dgm:prSet phldrT="[Text]"/>
      <dgm:spPr/>
      <dgm:t>
        <a:bodyPr/>
        <a:lstStyle/>
        <a:p>
          <a:r>
            <a:rPr lang="en-US"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35% of Life Can Be Saved</a:t>
          </a:r>
          <a:endPar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5F1080D6-2F10-4A61-9668-86F2D8F50E00}" type="parTrans" cxnId="{1CAA808F-2BC5-4F97-8C94-159E87AA27DB}">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C8E8ED8E-1839-46F1-8120-53B71A94540B}" type="sibTrans" cxnId="{1CAA808F-2BC5-4F97-8C94-159E87AA27DB}">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E2F2DEDB-F708-4486-A11D-12D3A1B65E5A}">
      <dgm:prSet phldrT="[Text]"/>
      <dgm:spPr/>
      <dgm:t>
        <a:bodyPr/>
        <a:lstStyle/>
        <a:p>
          <a:r>
            <a:rPr lang="en-US"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People Will Be Aware Of Road Safety</a:t>
          </a:r>
          <a:endPar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0B5FF75C-D7A3-451F-BF13-AC6D74E82762}" type="parTrans" cxnId="{AE1B4818-77F0-43AE-B723-BA9B83501449}">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7F05E48F-E7F3-494B-A2A2-995098D670C8}" type="sibTrans" cxnId="{AE1B4818-77F0-43AE-B723-BA9B83501449}">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B38C0F3B-4FB5-4CE5-8756-B92E9AD293D6}" type="pres">
      <dgm:prSet presAssocID="{040E5D80-3882-4130-A633-B35EB5F99D81}" presName="Name0" presStyleCnt="0">
        <dgm:presLayoutVars>
          <dgm:chMax val="7"/>
          <dgm:chPref val="7"/>
          <dgm:dir/>
        </dgm:presLayoutVars>
      </dgm:prSet>
      <dgm:spPr/>
      <dgm:t>
        <a:bodyPr/>
        <a:lstStyle/>
        <a:p>
          <a:endParaRPr lang="en-US"/>
        </a:p>
      </dgm:t>
    </dgm:pt>
    <dgm:pt modelId="{4348F1B7-0B78-43D4-8722-BE993B68BB6D}" type="pres">
      <dgm:prSet presAssocID="{040E5D80-3882-4130-A633-B35EB5F99D81}" presName="Name1" presStyleCnt="0"/>
      <dgm:spPr/>
    </dgm:pt>
    <dgm:pt modelId="{91A96F97-A77F-40F9-9A72-B7ACDB87CFC1}" type="pres">
      <dgm:prSet presAssocID="{040E5D80-3882-4130-A633-B35EB5F99D81}" presName="cycle" presStyleCnt="0"/>
      <dgm:spPr/>
    </dgm:pt>
    <dgm:pt modelId="{D7E85F36-4D9A-4106-A44D-F0FE070C9B85}" type="pres">
      <dgm:prSet presAssocID="{040E5D80-3882-4130-A633-B35EB5F99D81}" presName="srcNode" presStyleLbl="node1" presStyleIdx="0" presStyleCnt="3"/>
      <dgm:spPr/>
    </dgm:pt>
    <dgm:pt modelId="{D2FF8FA4-C8A6-444A-AEB7-723F4A12B7A5}" type="pres">
      <dgm:prSet presAssocID="{040E5D80-3882-4130-A633-B35EB5F99D81}" presName="conn" presStyleLbl="parChTrans1D2" presStyleIdx="0" presStyleCnt="1"/>
      <dgm:spPr/>
      <dgm:t>
        <a:bodyPr/>
        <a:lstStyle/>
        <a:p>
          <a:endParaRPr lang="en-US"/>
        </a:p>
      </dgm:t>
    </dgm:pt>
    <dgm:pt modelId="{86E278D3-EB1C-4A6D-A8F2-C842CECB32D3}" type="pres">
      <dgm:prSet presAssocID="{040E5D80-3882-4130-A633-B35EB5F99D81}" presName="extraNode" presStyleLbl="node1" presStyleIdx="0" presStyleCnt="3"/>
      <dgm:spPr/>
    </dgm:pt>
    <dgm:pt modelId="{C79D5C42-89AA-4A1E-BD76-3DE92D743795}" type="pres">
      <dgm:prSet presAssocID="{040E5D80-3882-4130-A633-B35EB5F99D81}" presName="dstNode" presStyleLbl="node1" presStyleIdx="0" presStyleCnt="3"/>
      <dgm:spPr/>
    </dgm:pt>
    <dgm:pt modelId="{CCA9E928-3D12-41EB-9075-EF5B950660B8}" type="pres">
      <dgm:prSet presAssocID="{9772BFB7-A50F-4806-AC7A-C44AFAFC4469}" presName="text_1" presStyleLbl="node1" presStyleIdx="0" presStyleCnt="3">
        <dgm:presLayoutVars>
          <dgm:bulletEnabled val="1"/>
        </dgm:presLayoutVars>
      </dgm:prSet>
      <dgm:spPr/>
      <dgm:t>
        <a:bodyPr/>
        <a:lstStyle/>
        <a:p>
          <a:endParaRPr lang="en-US"/>
        </a:p>
      </dgm:t>
    </dgm:pt>
    <dgm:pt modelId="{3E340C29-CDEF-40D3-A89E-D005EC268A8C}" type="pres">
      <dgm:prSet presAssocID="{9772BFB7-A50F-4806-AC7A-C44AFAFC4469}" presName="accent_1" presStyleCnt="0"/>
      <dgm:spPr/>
    </dgm:pt>
    <dgm:pt modelId="{E8CBDA78-B66E-4B6A-AF3D-B3D753D4B40E}" type="pres">
      <dgm:prSet presAssocID="{9772BFB7-A50F-4806-AC7A-C44AFAFC4469}" presName="accentRepeatNode" presStyleLbl="solidFgAcc1" presStyleIdx="0" presStyleCnt="3"/>
      <dgm:spPr>
        <a:solidFill>
          <a:srgbClr val="FFC000"/>
        </a:solidFill>
      </dgm:spPr>
    </dgm:pt>
    <dgm:pt modelId="{89BFAD3B-1CCE-48F9-8900-60F372E79555}" type="pres">
      <dgm:prSet presAssocID="{DB9D0FAB-1B42-467A-B800-DA11A2926777}" presName="text_2" presStyleLbl="node1" presStyleIdx="1" presStyleCnt="3">
        <dgm:presLayoutVars>
          <dgm:bulletEnabled val="1"/>
        </dgm:presLayoutVars>
      </dgm:prSet>
      <dgm:spPr/>
      <dgm:t>
        <a:bodyPr/>
        <a:lstStyle/>
        <a:p>
          <a:endParaRPr lang="en-US"/>
        </a:p>
      </dgm:t>
    </dgm:pt>
    <dgm:pt modelId="{CCCFEE99-AAE7-46DB-9A6A-A30A70D03F81}" type="pres">
      <dgm:prSet presAssocID="{DB9D0FAB-1B42-467A-B800-DA11A2926777}" presName="accent_2" presStyleCnt="0"/>
      <dgm:spPr/>
    </dgm:pt>
    <dgm:pt modelId="{4238BA89-BBEA-4DBB-8E9C-ED199D4BE42A}" type="pres">
      <dgm:prSet presAssocID="{DB9D0FAB-1B42-467A-B800-DA11A2926777}" presName="accentRepeatNode" presStyleLbl="solidFgAcc1" presStyleIdx="1" presStyleCnt="3"/>
      <dgm:spPr>
        <a:solidFill>
          <a:schemeClr val="accent6"/>
        </a:solidFill>
      </dgm:spPr>
    </dgm:pt>
    <dgm:pt modelId="{54AEE43A-8AA2-46E8-ADF8-1A418A7E957E}" type="pres">
      <dgm:prSet presAssocID="{E2F2DEDB-F708-4486-A11D-12D3A1B65E5A}" presName="text_3" presStyleLbl="node1" presStyleIdx="2" presStyleCnt="3">
        <dgm:presLayoutVars>
          <dgm:bulletEnabled val="1"/>
        </dgm:presLayoutVars>
      </dgm:prSet>
      <dgm:spPr/>
      <dgm:t>
        <a:bodyPr/>
        <a:lstStyle/>
        <a:p>
          <a:endParaRPr lang="en-US"/>
        </a:p>
      </dgm:t>
    </dgm:pt>
    <dgm:pt modelId="{577F1A65-9529-4C73-A538-E7FF2A129909}" type="pres">
      <dgm:prSet presAssocID="{E2F2DEDB-F708-4486-A11D-12D3A1B65E5A}" presName="accent_3" presStyleCnt="0"/>
      <dgm:spPr/>
    </dgm:pt>
    <dgm:pt modelId="{4873A994-62F4-428D-900D-C52E3D616EC4}" type="pres">
      <dgm:prSet presAssocID="{E2F2DEDB-F708-4486-A11D-12D3A1B65E5A}" presName="accentRepeatNode" presStyleLbl="solidFgAcc1" presStyleIdx="2" presStyleCnt="3"/>
      <dgm:spPr>
        <a:solidFill>
          <a:schemeClr val="accent3">
            <a:lumMod val="75000"/>
          </a:schemeClr>
        </a:solidFill>
      </dgm:spPr>
    </dgm:pt>
  </dgm:ptLst>
  <dgm:cxnLst>
    <dgm:cxn modelId="{F0C545F1-D689-4E9B-B888-FD9DBCEB6F9F}" type="presOf" srcId="{DB9D0FAB-1B42-467A-B800-DA11A2926777}" destId="{89BFAD3B-1CCE-48F9-8900-60F372E79555}" srcOrd="0" destOrd="0" presId="urn:microsoft.com/office/officeart/2008/layout/VerticalCurvedList"/>
    <dgm:cxn modelId="{65B9174D-12D3-41DC-91BE-6B5BBE776C3C}" type="presOf" srcId="{999C2AD6-FEDF-4657-AC75-8C62503C1EE2}" destId="{D2FF8FA4-C8A6-444A-AEB7-723F4A12B7A5}" srcOrd="0" destOrd="0" presId="urn:microsoft.com/office/officeart/2008/layout/VerticalCurvedList"/>
    <dgm:cxn modelId="{CD30D625-FDB8-4C83-A982-3AE3C37DBCC7}" type="presOf" srcId="{040E5D80-3882-4130-A633-B35EB5F99D81}" destId="{B38C0F3B-4FB5-4CE5-8756-B92E9AD293D6}" srcOrd="0" destOrd="0" presId="urn:microsoft.com/office/officeart/2008/layout/VerticalCurvedList"/>
    <dgm:cxn modelId="{AE1B4818-77F0-43AE-B723-BA9B83501449}" srcId="{040E5D80-3882-4130-A633-B35EB5F99D81}" destId="{E2F2DEDB-F708-4486-A11D-12D3A1B65E5A}" srcOrd="2" destOrd="0" parTransId="{0B5FF75C-D7A3-451F-BF13-AC6D74E82762}" sibTransId="{7F05E48F-E7F3-494B-A2A2-995098D670C8}"/>
    <dgm:cxn modelId="{32E86420-0618-42A8-B12F-9FA0D1175829}" type="presOf" srcId="{E2F2DEDB-F708-4486-A11D-12D3A1B65E5A}" destId="{54AEE43A-8AA2-46E8-ADF8-1A418A7E957E}" srcOrd="0" destOrd="0" presId="urn:microsoft.com/office/officeart/2008/layout/VerticalCurvedList"/>
    <dgm:cxn modelId="{E224C537-DEB9-42EB-AAD3-1AB66F4C0733}" type="presOf" srcId="{9772BFB7-A50F-4806-AC7A-C44AFAFC4469}" destId="{CCA9E928-3D12-41EB-9075-EF5B950660B8}" srcOrd="0" destOrd="0" presId="urn:microsoft.com/office/officeart/2008/layout/VerticalCurvedList"/>
    <dgm:cxn modelId="{2ED54DCD-EC38-478B-835F-273461C2600B}" srcId="{040E5D80-3882-4130-A633-B35EB5F99D81}" destId="{9772BFB7-A50F-4806-AC7A-C44AFAFC4469}" srcOrd="0" destOrd="0" parTransId="{560C95D7-D5FF-4150-A38D-7C8897B9ABB7}" sibTransId="{999C2AD6-FEDF-4657-AC75-8C62503C1EE2}"/>
    <dgm:cxn modelId="{1CAA808F-2BC5-4F97-8C94-159E87AA27DB}" srcId="{040E5D80-3882-4130-A633-B35EB5F99D81}" destId="{DB9D0FAB-1B42-467A-B800-DA11A2926777}" srcOrd="1" destOrd="0" parTransId="{5F1080D6-2F10-4A61-9668-86F2D8F50E00}" sibTransId="{C8E8ED8E-1839-46F1-8120-53B71A94540B}"/>
    <dgm:cxn modelId="{9F29DFD6-1CE7-49FD-9628-D04FB9BE78DC}" type="presParOf" srcId="{B38C0F3B-4FB5-4CE5-8756-B92E9AD293D6}" destId="{4348F1B7-0B78-43D4-8722-BE993B68BB6D}" srcOrd="0" destOrd="0" presId="urn:microsoft.com/office/officeart/2008/layout/VerticalCurvedList"/>
    <dgm:cxn modelId="{C7DA1483-84C1-4FAA-8697-44A3FB04F8BD}" type="presParOf" srcId="{4348F1B7-0B78-43D4-8722-BE993B68BB6D}" destId="{91A96F97-A77F-40F9-9A72-B7ACDB87CFC1}" srcOrd="0" destOrd="0" presId="urn:microsoft.com/office/officeart/2008/layout/VerticalCurvedList"/>
    <dgm:cxn modelId="{7B257FD6-44BD-451D-BAC1-C297677339B0}" type="presParOf" srcId="{91A96F97-A77F-40F9-9A72-B7ACDB87CFC1}" destId="{D7E85F36-4D9A-4106-A44D-F0FE070C9B85}" srcOrd="0" destOrd="0" presId="urn:microsoft.com/office/officeart/2008/layout/VerticalCurvedList"/>
    <dgm:cxn modelId="{9794BCE2-F3A6-4BE2-9F41-234B01012AD0}" type="presParOf" srcId="{91A96F97-A77F-40F9-9A72-B7ACDB87CFC1}" destId="{D2FF8FA4-C8A6-444A-AEB7-723F4A12B7A5}" srcOrd="1" destOrd="0" presId="urn:microsoft.com/office/officeart/2008/layout/VerticalCurvedList"/>
    <dgm:cxn modelId="{32ADFE0E-2A52-493B-8F90-2051555E9380}" type="presParOf" srcId="{91A96F97-A77F-40F9-9A72-B7ACDB87CFC1}" destId="{86E278D3-EB1C-4A6D-A8F2-C842CECB32D3}" srcOrd="2" destOrd="0" presId="urn:microsoft.com/office/officeart/2008/layout/VerticalCurvedList"/>
    <dgm:cxn modelId="{DC7074A9-F5D2-4164-9509-35B6A9AD1C6F}" type="presParOf" srcId="{91A96F97-A77F-40F9-9A72-B7ACDB87CFC1}" destId="{C79D5C42-89AA-4A1E-BD76-3DE92D743795}" srcOrd="3" destOrd="0" presId="urn:microsoft.com/office/officeart/2008/layout/VerticalCurvedList"/>
    <dgm:cxn modelId="{EE07B953-8987-4123-AEFB-A0D773D023FD}" type="presParOf" srcId="{4348F1B7-0B78-43D4-8722-BE993B68BB6D}" destId="{CCA9E928-3D12-41EB-9075-EF5B950660B8}" srcOrd="1" destOrd="0" presId="urn:microsoft.com/office/officeart/2008/layout/VerticalCurvedList"/>
    <dgm:cxn modelId="{36C4BE5F-DC68-44EB-89D2-4E2BDCC4EE04}" type="presParOf" srcId="{4348F1B7-0B78-43D4-8722-BE993B68BB6D}" destId="{3E340C29-CDEF-40D3-A89E-D005EC268A8C}" srcOrd="2" destOrd="0" presId="urn:microsoft.com/office/officeart/2008/layout/VerticalCurvedList"/>
    <dgm:cxn modelId="{45CB2156-E88A-489F-A8E0-47B2EC46FD87}" type="presParOf" srcId="{3E340C29-CDEF-40D3-A89E-D005EC268A8C}" destId="{E8CBDA78-B66E-4B6A-AF3D-B3D753D4B40E}" srcOrd="0" destOrd="0" presId="urn:microsoft.com/office/officeart/2008/layout/VerticalCurvedList"/>
    <dgm:cxn modelId="{961F30C0-D608-497A-8F28-57085D5F6EEF}" type="presParOf" srcId="{4348F1B7-0B78-43D4-8722-BE993B68BB6D}" destId="{89BFAD3B-1CCE-48F9-8900-60F372E79555}" srcOrd="3" destOrd="0" presId="urn:microsoft.com/office/officeart/2008/layout/VerticalCurvedList"/>
    <dgm:cxn modelId="{82A7EEE4-03EE-4CD8-9248-F10962B2715E}" type="presParOf" srcId="{4348F1B7-0B78-43D4-8722-BE993B68BB6D}" destId="{CCCFEE99-AAE7-46DB-9A6A-A30A70D03F81}" srcOrd="4" destOrd="0" presId="urn:microsoft.com/office/officeart/2008/layout/VerticalCurvedList"/>
    <dgm:cxn modelId="{99DC3E60-7482-4D12-A25A-6F0F66D5AAAE}" type="presParOf" srcId="{CCCFEE99-AAE7-46DB-9A6A-A30A70D03F81}" destId="{4238BA89-BBEA-4DBB-8E9C-ED199D4BE42A}" srcOrd="0" destOrd="0" presId="urn:microsoft.com/office/officeart/2008/layout/VerticalCurvedList"/>
    <dgm:cxn modelId="{5664E512-91EC-4575-B1D3-D9EC26FE130D}" type="presParOf" srcId="{4348F1B7-0B78-43D4-8722-BE993B68BB6D}" destId="{54AEE43A-8AA2-46E8-ADF8-1A418A7E957E}" srcOrd="5" destOrd="0" presId="urn:microsoft.com/office/officeart/2008/layout/VerticalCurvedList"/>
    <dgm:cxn modelId="{C5CED5A1-DBFA-4026-B13B-368387D71FF2}" type="presParOf" srcId="{4348F1B7-0B78-43D4-8722-BE993B68BB6D}" destId="{577F1A65-9529-4C73-A538-E7FF2A129909}" srcOrd="6" destOrd="0" presId="urn:microsoft.com/office/officeart/2008/layout/VerticalCurvedList"/>
    <dgm:cxn modelId="{A3A08346-9E11-4434-A44A-E8DC884ADF6B}" type="presParOf" srcId="{577F1A65-9529-4C73-A538-E7FF2A129909}" destId="{4873A994-62F4-428D-900D-C52E3D616EC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E5D80-3882-4130-A633-B35EB5F99D81}" type="doc">
      <dgm:prSet loTypeId="urn:microsoft.com/office/officeart/2008/layout/VerticalCurvedList" loCatId="list" qsTypeId="urn:microsoft.com/office/officeart/2005/8/quickstyle/3d2" qsCatId="3D" csTypeId="urn:microsoft.com/office/officeart/2005/8/colors/colorful4" csCatId="colorful" phldr="1"/>
      <dgm:spPr/>
      <dgm:t>
        <a:bodyPr/>
        <a:lstStyle/>
        <a:p>
          <a:endParaRPr lang="en-US"/>
        </a:p>
      </dgm:t>
    </dgm:pt>
    <dgm:pt modelId="{9772BFB7-A50F-4806-AC7A-C44AFAFC4469}">
      <dgm:prSet phldrT="[Text]"/>
      <dgm:spPr/>
      <dgm:t>
        <a:bodyPr>
          <a:scene3d>
            <a:camera prst="orthographicFront"/>
            <a:lightRig rig="soft" dir="t">
              <a:rot lat="0" lon="0" rev="15600000"/>
            </a:lightRig>
          </a:scene3d>
          <a:sp3d extrusionH="57150" prstMaterial="softEdge">
            <a:bevelT w="25400" h="38100"/>
          </a:sp3d>
        </a:bodyPr>
        <a:lstStyle/>
        <a:p>
          <a:r>
            <a:rPr lang="en-US"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Better Road Safety Rules Will Be Out</a:t>
          </a:r>
          <a:endPar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560C95D7-D5FF-4150-A38D-7C8897B9ABB7}" type="parTrans" cxnId="{2ED54DCD-EC38-478B-835F-273461C2600B}">
      <dgm:prSet/>
      <dgm:spPr/>
      <dgm:t>
        <a:bodyPr>
          <a:scene3d>
            <a:camera prst="orthographicFront"/>
            <a:lightRig rig="soft" dir="t">
              <a:rot lat="0" lon="0" rev="15600000"/>
            </a:lightRig>
          </a:scene3d>
          <a:sp3d extrusionH="57150" prstMaterial="softEdge">
            <a:bevelT w="25400" h="38100"/>
          </a:sp3d>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999C2AD6-FEDF-4657-AC75-8C62503C1EE2}" type="sibTrans" cxnId="{2ED54DCD-EC38-478B-835F-273461C2600B}">
      <dgm:prSet/>
      <dgm:spPr/>
      <dgm:t>
        <a:bodyPr>
          <a:scene3d>
            <a:camera prst="orthographicFront"/>
            <a:lightRig rig="soft" dir="t">
              <a:rot lat="0" lon="0" rev="15600000"/>
            </a:lightRig>
          </a:scene3d>
          <a:sp3d extrusionH="57150" prstMaterial="softEdge">
            <a:bevelT w="25400" h="38100"/>
          </a:sp3d>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DB9D0FAB-1B42-467A-B800-DA11A2926777}">
      <dgm:prSet phldrT="[Text]"/>
      <dgm:spPr/>
      <dgm:t>
        <a:bodyPr>
          <a:scene3d>
            <a:camera prst="orthographicFront"/>
            <a:lightRig rig="soft" dir="t">
              <a:rot lat="0" lon="0" rev="15600000"/>
            </a:lightRig>
          </a:scene3d>
          <a:sp3d extrusionH="57150" prstMaterial="softEdge">
            <a:bevelT w="25400" h="38100"/>
          </a:sp3d>
        </a:bodyPr>
        <a:lstStyle/>
        <a:p>
          <a:r>
            <a:rPr lang="en-US"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Development Of Our Country</a:t>
          </a:r>
          <a:endPar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5F1080D6-2F10-4A61-9668-86F2D8F50E00}" type="parTrans" cxnId="{1CAA808F-2BC5-4F97-8C94-159E87AA27DB}">
      <dgm:prSet/>
      <dgm:spPr/>
      <dgm:t>
        <a:bodyPr>
          <a:scene3d>
            <a:camera prst="orthographicFront"/>
            <a:lightRig rig="soft" dir="t">
              <a:rot lat="0" lon="0" rev="15600000"/>
            </a:lightRig>
          </a:scene3d>
          <a:sp3d extrusionH="57150" prstMaterial="softEdge">
            <a:bevelT w="25400" h="38100"/>
          </a:sp3d>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C8E8ED8E-1839-46F1-8120-53B71A94540B}" type="sibTrans" cxnId="{1CAA808F-2BC5-4F97-8C94-159E87AA27DB}">
      <dgm:prSet/>
      <dgm:spPr/>
      <dgm:t>
        <a:bodyPr>
          <a:scene3d>
            <a:camera prst="orthographicFront"/>
            <a:lightRig rig="soft" dir="t">
              <a:rot lat="0" lon="0" rev="15600000"/>
            </a:lightRig>
          </a:scene3d>
          <a:sp3d extrusionH="57150" prstMaterial="softEdge">
            <a:bevelT w="25400" h="38100"/>
          </a:sp3d>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E2F2DEDB-F708-4486-A11D-12D3A1B65E5A}">
      <dgm:prSet phldrT="[Text]"/>
      <dgm:spPr/>
      <dgm:t>
        <a:bodyPr>
          <a:scene3d>
            <a:camera prst="orthographicFront"/>
            <a:lightRig rig="soft" dir="t">
              <a:rot lat="0" lon="0" rev="15600000"/>
            </a:lightRig>
          </a:scene3d>
          <a:sp3d extrusionH="57150" prstMaterial="softEdge">
            <a:bevelT w="25400" h="38100"/>
          </a:sp3d>
        </a:bodyPr>
        <a:lstStyle/>
        <a:p>
          <a:r>
            <a:rPr lang="en-US"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Inspiration To Future</a:t>
          </a:r>
          <a:endPar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0B5FF75C-D7A3-451F-BF13-AC6D74E82762}" type="parTrans" cxnId="{AE1B4818-77F0-43AE-B723-BA9B83501449}">
      <dgm:prSet/>
      <dgm:spPr/>
      <dgm:t>
        <a:bodyPr>
          <a:scene3d>
            <a:camera prst="orthographicFront"/>
            <a:lightRig rig="soft" dir="t">
              <a:rot lat="0" lon="0" rev="15600000"/>
            </a:lightRig>
          </a:scene3d>
          <a:sp3d extrusionH="57150" prstMaterial="softEdge">
            <a:bevelT w="25400" h="38100"/>
          </a:sp3d>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7F05E48F-E7F3-494B-A2A2-995098D670C8}" type="sibTrans" cxnId="{AE1B4818-77F0-43AE-B723-BA9B83501449}">
      <dgm:prSet/>
      <dgm:spPr/>
      <dgm:t>
        <a:bodyPr>
          <a:scene3d>
            <a:camera prst="orthographicFront"/>
            <a:lightRig rig="soft" dir="t">
              <a:rot lat="0" lon="0" rev="15600000"/>
            </a:lightRig>
          </a:scene3d>
          <a:sp3d extrusionH="57150" prstMaterial="softEdge">
            <a:bevelT w="25400" h="38100"/>
          </a:sp3d>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B38C0F3B-4FB5-4CE5-8756-B92E9AD293D6}" type="pres">
      <dgm:prSet presAssocID="{040E5D80-3882-4130-A633-B35EB5F99D81}" presName="Name0" presStyleCnt="0">
        <dgm:presLayoutVars>
          <dgm:chMax val="7"/>
          <dgm:chPref val="7"/>
          <dgm:dir/>
        </dgm:presLayoutVars>
      </dgm:prSet>
      <dgm:spPr/>
      <dgm:t>
        <a:bodyPr/>
        <a:lstStyle/>
        <a:p>
          <a:endParaRPr lang="en-US"/>
        </a:p>
      </dgm:t>
    </dgm:pt>
    <dgm:pt modelId="{4348F1B7-0B78-43D4-8722-BE993B68BB6D}" type="pres">
      <dgm:prSet presAssocID="{040E5D80-3882-4130-A633-B35EB5F99D81}" presName="Name1" presStyleCnt="0"/>
      <dgm:spPr/>
    </dgm:pt>
    <dgm:pt modelId="{91A96F97-A77F-40F9-9A72-B7ACDB87CFC1}" type="pres">
      <dgm:prSet presAssocID="{040E5D80-3882-4130-A633-B35EB5F99D81}" presName="cycle" presStyleCnt="0"/>
      <dgm:spPr/>
    </dgm:pt>
    <dgm:pt modelId="{D7E85F36-4D9A-4106-A44D-F0FE070C9B85}" type="pres">
      <dgm:prSet presAssocID="{040E5D80-3882-4130-A633-B35EB5F99D81}" presName="srcNode" presStyleLbl="node1" presStyleIdx="0" presStyleCnt="3"/>
      <dgm:spPr/>
    </dgm:pt>
    <dgm:pt modelId="{D2FF8FA4-C8A6-444A-AEB7-723F4A12B7A5}" type="pres">
      <dgm:prSet presAssocID="{040E5D80-3882-4130-A633-B35EB5F99D81}" presName="conn" presStyleLbl="parChTrans1D2" presStyleIdx="0" presStyleCnt="1"/>
      <dgm:spPr/>
      <dgm:t>
        <a:bodyPr/>
        <a:lstStyle/>
        <a:p>
          <a:endParaRPr lang="en-US"/>
        </a:p>
      </dgm:t>
    </dgm:pt>
    <dgm:pt modelId="{86E278D3-EB1C-4A6D-A8F2-C842CECB32D3}" type="pres">
      <dgm:prSet presAssocID="{040E5D80-3882-4130-A633-B35EB5F99D81}" presName="extraNode" presStyleLbl="node1" presStyleIdx="0" presStyleCnt="3"/>
      <dgm:spPr/>
    </dgm:pt>
    <dgm:pt modelId="{C79D5C42-89AA-4A1E-BD76-3DE92D743795}" type="pres">
      <dgm:prSet presAssocID="{040E5D80-3882-4130-A633-B35EB5F99D81}" presName="dstNode" presStyleLbl="node1" presStyleIdx="0" presStyleCnt="3"/>
      <dgm:spPr/>
    </dgm:pt>
    <dgm:pt modelId="{CCA9E928-3D12-41EB-9075-EF5B950660B8}" type="pres">
      <dgm:prSet presAssocID="{9772BFB7-A50F-4806-AC7A-C44AFAFC4469}" presName="text_1" presStyleLbl="node1" presStyleIdx="0" presStyleCnt="3">
        <dgm:presLayoutVars>
          <dgm:bulletEnabled val="1"/>
        </dgm:presLayoutVars>
      </dgm:prSet>
      <dgm:spPr/>
      <dgm:t>
        <a:bodyPr/>
        <a:lstStyle/>
        <a:p>
          <a:endParaRPr lang="en-US"/>
        </a:p>
      </dgm:t>
    </dgm:pt>
    <dgm:pt modelId="{3E340C29-CDEF-40D3-A89E-D005EC268A8C}" type="pres">
      <dgm:prSet presAssocID="{9772BFB7-A50F-4806-AC7A-C44AFAFC4469}" presName="accent_1" presStyleCnt="0"/>
      <dgm:spPr/>
    </dgm:pt>
    <dgm:pt modelId="{E8CBDA78-B66E-4B6A-AF3D-B3D753D4B40E}" type="pres">
      <dgm:prSet presAssocID="{9772BFB7-A50F-4806-AC7A-C44AFAFC4469}" presName="accentRepeatNode" presStyleLbl="solidFgAcc1" presStyleIdx="0" presStyleCnt="3"/>
      <dgm:spPr>
        <a:solidFill>
          <a:schemeClr val="accent1"/>
        </a:solidFill>
      </dgm:spPr>
    </dgm:pt>
    <dgm:pt modelId="{89BFAD3B-1CCE-48F9-8900-60F372E79555}" type="pres">
      <dgm:prSet presAssocID="{DB9D0FAB-1B42-467A-B800-DA11A2926777}" presName="text_2" presStyleLbl="node1" presStyleIdx="1" presStyleCnt="3">
        <dgm:presLayoutVars>
          <dgm:bulletEnabled val="1"/>
        </dgm:presLayoutVars>
      </dgm:prSet>
      <dgm:spPr/>
      <dgm:t>
        <a:bodyPr/>
        <a:lstStyle/>
        <a:p>
          <a:endParaRPr lang="en-US"/>
        </a:p>
      </dgm:t>
    </dgm:pt>
    <dgm:pt modelId="{CCCFEE99-AAE7-46DB-9A6A-A30A70D03F81}" type="pres">
      <dgm:prSet presAssocID="{DB9D0FAB-1B42-467A-B800-DA11A2926777}" presName="accent_2" presStyleCnt="0"/>
      <dgm:spPr/>
    </dgm:pt>
    <dgm:pt modelId="{4238BA89-BBEA-4DBB-8E9C-ED199D4BE42A}" type="pres">
      <dgm:prSet presAssocID="{DB9D0FAB-1B42-467A-B800-DA11A2926777}" presName="accentRepeatNode" presStyleLbl="solidFgAcc1" presStyleIdx="1" presStyleCnt="3"/>
      <dgm:spPr>
        <a:solidFill>
          <a:schemeClr val="accent2"/>
        </a:solidFill>
      </dgm:spPr>
    </dgm:pt>
    <dgm:pt modelId="{54AEE43A-8AA2-46E8-ADF8-1A418A7E957E}" type="pres">
      <dgm:prSet presAssocID="{E2F2DEDB-F708-4486-A11D-12D3A1B65E5A}" presName="text_3" presStyleLbl="node1" presStyleIdx="2" presStyleCnt="3">
        <dgm:presLayoutVars>
          <dgm:bulletEnabled val="1"/>
        </dgm:presLayoutVars>
      </dgm:prSet>
      <dgm:spPr/>
      <dgm:t>
        <a:bodyPr/>
        <a:lstStyle/>
        <a:p>
          <a:endParaRPr lang="en-US"/>
        </a:p>
      </dgm:t>
    </dgm:pt>
    <dgm:pt modelId="{577F1A65-9529-4C73-A538-E7FF2A129909}" type="pres">
      <dgm:prSet presAssocID="{E2F2DEDB-F708-4486-A11D-12D3A1B65E5A}" presName="accent_3" presStyleCnt="0"/>
      <dgm:spPr/>
    </dgm:pt>
    <dgm:pt modelId="{4873A994-62F4-428D-900D-C52E3D616EC4}" type="pres">
      <dgm:prSet presAssocID="{E2F2DEDB-F708-4486-A11D-12D3A1B65E5A}" presName="accentRepeatNode" presStyleLbl="solidFgAcc1" presStyleIdx="2" presStyleCnt="3"/>
      <dgm:spPr>
        <a:solidFill>
          <a:schemeClr val="accent5"/>
        </a:solidFill>
      </dgm:spPr>
    </dgm:pt>
  </dgm:ptLst>
  <dgm:cxnLst>
    <dgm:cxn modelId="{93DB6A00-8B54-487E-828D-6024F2D4A457}" type="presOf" srcId="{9772BFB7-A50F-4806-AC7A-C44AFAFC4469}" destId="{CCA9E928-3D12-41EB-9075-EF5B950660B8}" srcOrd="0" destOrd="0" presId="urn:microsoft.com/office/officeart/2008/layout/VerticalCurvedList"/>
    <dgm:cxn modelId="{AE1B4818-77F0-43AE-B723-BA9B83501449}" srcId="{040E5D80-3882-4130-A633-B35EB5F99D81}" destId="{E2F2DEDB-F708-4486-A11D-12D3A1B65E5A}" srcOrd="2" destOrd="0" parTransId="{0B5FF75C-D7A3-451F-BF13-AC6D74E82762}" sibTransId="{7F05E48F-E7F3-494B-A2A2-995098D670C8}"/>
    <dgm:cxn modelId="{82472094-5F88-44EC-AC08-D392AB805E61}" type="presOf" srcId="{040E5D80-3882-4130-A633-B35EB5F99D81}" destId="{B38C0F3B-4FB5-4CE5-8756-B92E9AD293D6}" srcOrd="0" destOrd="0" presId="urn:microsoft.com/office/officeart/2008/layout/VerticalCurvedList"/>
    <dgm:cxn modelId="{98504DCF-7C24-4ACC-81B1-DAFB9E3D3728}" type="presOf" srcId="{DB9D0FAB-1B42-467A-B800-DA11A2926777}" destId="{89BFAD3B-1CCE-48F9-8900-60F372E79555}" srcOrd="0" destOrd="0" presId="urn:microsoft.com/office/officeart/2008/layout/VerticalCurvedList"/>
    <dgm:cxn modelId="{2ED54DCD-EC38-478B-835F-273461C2600B}" srcId="{040E5D80-3882-4130-A633-B35EB5F99D81}" destId="{9772BFB7-A50F-4806-AC7A-C44AFAFC4469}" srcOrd="0" destOrd="0" parTransId="{560C95D7-D5FF-4150-A38D-7C8897B9ABB7}" sibTransId="{999C2AD6-FEDF-4657-AC75-8C62503C1EE2}"/>
    <dgm:cxn modelId="{A8925732-5F70-477C-A869-AEE0841470FC}" type="presOf" srcId="{999C2AD6-FEDF-4657-AC75-8C62503C1EE2}" destId="{D2FF8FA4-C8A6-444A-AEB7-723F4A12B7A5}" srcOrd="0" destOrd="0" presId="urn:microsoft.com/office/officeart/2008/layout/VerticalCurvedList"/>
    <dgm:cxn modelId="{FD4FBC3E-2E40-40A3-B0EC-C78C018173D1}" type="presOf" srcId="{E2F2DEDB-F708-4486-A11D-12D3A1B65E5A}" destId="{54AEE43A-8AA2-46E8-ADF8-1A418A7E957E}" srcOrd="0" destOrd="0" presId="urn:microsoft.com/office/officeart/2008/layout/VerticalCurvedList"/>
    <dgm:cxn modelId="{1CAA808F-2BC5-4F97-8C94-159E87AA27DB}" srcId="{040E5D80-3882-4130-A633-B35EB5F99D81}" destId="{DB9D0FAB-1B42-467A-B800-DA11A2926777}" srcOrd="1" destOrd="0" parTransId="{5F1080D6-2F10-4A61-9668-86F2D8F50E00}" sibTransId="{C8E8ED8E-1839-46F1-8120-53B71A94540B}"/>
    <dgm:cxn modelId="{E777A3AA-EAA1-497F-B7CA-153B65AEF14F}" type="presParOf" srcId="{B38C0F3B-4FB5-4CE5-8756-B92E9AD293D6}" destId="{4348F1B7-0B78-43D4-8722-BE993B68BB6D}" srcOrd="0" destOrd="0" presId="urn:microsoft.com/office/officeart/2008/layout/VerticalCurvedList"/>
    <dgm:cxn modelId="{6C1F9E67-AC71-46A2-AA38-9FAA65E5A744}" type="presParOf" srcId="{4348F1B7-0B78-43D4-8722-BE993B68BB6D}" destId="{91A96F97-A77F-40F9-9A72-B7ACDB87CFC1}" srcOrd="0" destOrd="0" presId="urn:microsoft.com/office/officeart/2008/layout/VerticalCurvedList"/>
    <dgm:cxn modelId="{16ED4A20-E54B-4123-B874-2765601E33A3}" type="presParOf" srcId="{91A96F97-A77F-40F9-9A72-B7ACDB87CFC1}" destId="{D7E85F36-4D9A-4106-A44D-F0FE070C9B85}" srcOrd="0" destOrd="0" presId="urn:microsoft.com/office/officeart/2008/layout/VerticalCurvedList"/>
    <dgm:cxn modelId="{DF7AF42B-26FE-4735-8ED2-BA13225631DA}" type="presParOf" srcId="{91A96F97-A77F-40F9-9A72-B7ACDB87CFC1}" destId="{D2FF8FA4-C8A6-444A-AEB7-723F4A12B7A5}" srcOrd="1" destOrd="0" presId="urn:microsoft.com/office/officeart/2008/layout/VerticalCurvedList"/>
    <dgm:cxn modelId="{3EDB7586-3F92-4DA3-B8D6-AA3BAA096E16}" type="presParOf" srcId="{91A96F97-A77F-40F9-9A72-B7ACDB87CFC1}" destId="{86E278D3-EB1C-4A6D-A8F2-C842CECB32D3}" srcOrd="2" destOrd="0" presId="urn:microsoft.com/office/officeart/2008/layout/VerticalCurvedList"/>
    <dgm:cxn modelId="{2A529640-5B4E-439D-8037-9154F84BDDA4}" type="presParOf" srcId="{91A96F97-A77F-40F9-9A72-B7ACDB87CFC1}" destId="{C79D5C42-89AA-4A1E-BD76-3DE92D743795}" srcOrd="3" destOrd="0" presId="urn:microsoft.com/office/officeart/2008/layout/VerticalCurvedList"/>
    <dgm:cxn modelId="{66438D5A-48E0-4F8E-BC83-FA00A1FF444A}" type="presParOf" srcId="{4348F1B7-0B78-43D4-8722-BE993B68BB6D}" destId="{CCA9E928-3D12-41EB-9075-EF5B950660B8}" srcOrd="1" destOrd="0" presId="urn:microsoft.com/office/officeart/2008/layout/VerticalCurvedList"/>
    <dgm:cxn modelId="{60398CF2-3337-49FC-91A3-D0FE2F0E7668}" type="presParOf" srcId="{4348F1B7-0B78-43D4-8722-BE993B68BB6D}" destId="{3E340C29-CDEF-40D3-A89E-D005EC268A8C}" srcOrd="2" destOrd="0" presId="urn:microsoft.com/office/officeart/2008/layout/VerticalCurvedList"/>
    <dgm:cxn modelId="{9D35FF2D-7B9A-4150-86E2-985E8B3E3E29}" type="presParOf" srcId="{3E340C29-CDEF-40D3-A89E-D005EC268A8C}" destId="{E8CBDA78-B66E-4B6A-AF3D-B3D753D4B40E}" srcOrd="0" destOrd="0" presId="urn:microsoft.com/office/officeart/2008/layout/VerticalCurvedList"/>
    <dgm:cxn modelId="{CA74C575-B3DF-4937-98BC-E85C73CE4E8E}" type="presParOf" srcId="{4348F1B7-0B78-43D4-8722-BE993B68BB6D}" destId="{89BFAD3B-1CCE-48F9-8900-60F372E79555}" srcOrd="3" destOrd="0" presId="urn:microsoft.com/office/officeart/2008/layout/VerticalCurvedList"/>
    <dgm:cxn modelId="{835927F3-C5E5-4AED-81FB-9C3422BB7101}" type="presParOf" srcId="{4348F1B7-0B78-43D4-8722-BE993B68BB6D}" destId="{CCCFEE99-AAE7-46DB-9A6A-A30A70D03F81}" srcOrd="4" destOrd="0" presId="urn:microsoft.com/office/officeart/2008/layout/VerticalCurvedList"/>
    <dgm:cxn modelId="{CB69E50D-34B6-456C-8D0C-7FC69604A661}" type="presParOf" srcId="{CCCFEE99-AAE7-46DB-9A6A-A30A70D03F81}" destId="{4238BA89-BBEA-4DBB-8E9C-ED199D4BE42A}" srcOrd="0" destOrd="0" presId="urn:microsoft.com/office/officeart/2008/layout/VerticalCurvedList"/>
    <dgm:cxn modelId="{F6163A59-8BE1-422D-9C81-0D6BBBE06CA5}" type="presParOf" srcId="{4348F1B7-0B78-43D4-8722-BE993B68BB6D}" destId="{54AEE43A-8AA2-46E8-ADF8-1A418A7E957E}" srcOrd="5" destOrd="0" presId="urn:microsoft.com/office/officeart/2008/layout/VerticalCurvedList"/>
    <dgm:cxn modelId="{3BAD7E3D-3494-44CC-9DF2-08D58C7DB9C0}" type="presParOf" srcId="{4348F1B7-0B78-43D4-8722-BE993B68BB6D}" destId="{577F1A65-9529-4C73-A538-E7FF2A129909}" srcOrd="6" destOrd="0" presId="urn:microsoft.com/office/officeart/2008/layout/VerticalCurvedList"/>
    <dgm:cxn modelId="{C0F1B716-6963-4DC8-8513-AAD501EA2DA7}" type="presParOf" srcId="{577F1A65-9529-4C73-A538-E7FF2A129909}" destId="{4873A994-62F4-428D-900D-C52E3D616EC4}"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0E5D80-3882-4130-A633-B35EB5F99D81}" type="doc">
      <dgm:prSet loTypeId="urn:microsoft.com/office/officeart/2008/layout/AlternatingPictureBlocks" loCatId="list" qsTypeId="urn:microsoft.com/office/officeart/2005/8/quickstyle/simple1" qsCatId="simple" csTypeId="urn:microsoft.com/office/officeart/2005/8/colors/colorful1" csCatId="colorful" phldr="1"/>
      <dgm:spPr/>
      <dgm:t>
        <a:bodyPr/>
        <a:lstStyle/>
        <a:p>
          <a:endParaRPr lang="en-US"/>
        </a:p>
      </dgm:t>
    </dgm:pt>
    <dgm:pt modelId="{9772BFB7-A50F-4806-AC7A-C44AFAFC4469}">
      <dgm:prSet phldrT="[Text]"/>
      <dgm:spPr/>
      <dgm:t>
        <a:bodyPr/>
        <a:lstStyle/>
        <a:p>
          <a:r>
            <a:rPr lang="en-US" b="1" cap="none" spc="0" dirty="0" smtClean="0">
              <a:ln w="13462">
                <a:prstDash val="solid"/>
              </a:ln>
              <a:effectLst>
                <a:outerShdw dist="38100" dir="2700000" algn="bl" rotWithShape="0">
                  <a:schemeClr val="accent5"/>
                </a:outerShdw>
              </a:effectLst>
            </a:rPr>
            <a:t>People Will Be Alerted</a:t>
          </a:r>
          <a:endParaRPr lang="en-US" b="1" cap="none" spc="0" dirty="0">
            <a:ln w="13462">
              <a:prstDash val="solid"/>
            </a:ln>
            <a:effectLst>
              <a:outerShdw dist="38100" dir="2700000" algn="bl" rotWithShape="0">
                <a:schemeClr val="accent5"/>
              </a:outerShdw>
            </a:effectLst>
          </a:endParaRPr>
        </a:p>
      </dgm:t>
    </dgm:pt>
    <dgm:pt modelId="{560C95D7-D5FF-4150-A38D-7C8897B9ABB7}" type="parTrans" cxnId="{2ED54DCD-EC38-478B-835F-273461C2600B}">
      <dgm:prSet/>
      <dgm:spPr/>
      <dgm:t>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999C2AD6-FEDF-4657-AC75-8C62503C1EE2}" type="sibTrans" cxnId="{2ED54DCD-EC38-478B-835F-273461C2600B}">
      <dgm:prSet/>
      <dgm:spPr/>
      <dgm:t>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DB9D0FAB-1B42-467A-B800-DA11A2926777}">
      <dgm:prSet phldrT="[Text]"/>
      <dgm:spPr/>
      <dgm:t>
        <a:bodyPr/>
        <a:lstStyle/>
        <a:p>
          <a:r>
            <a:rPr lang="en-US" b="1" cap="none" spc="0" dirty="0" smtClean="0">
              <a:ln w="13462">
                <a:prstDash val="solid"/>
              </a:ln>
              <a:effectLst>
                <a:outerShdw dist="38100" dir="2700000" algn="bl" rotWithShape="0">
                  <a:schemeClr val="accent5"/>
                </a:outerShdw>
              </a:effectLst>
            </a:rPr>
            <a:t>People Can Move More Secure Places</a:t>
          </a:r>
          <a:endParaRPr lang="en-US" b="1" cap="none" spc="0" dirty="0">
            <a:ln w="13462">
              <a:prstDash val="solid"/>
            </a:ln>
            <a:effectLst>
              <a:outerShdw dist="38100" dir="2700000" algn="bl" rotWithShape="0">
                <a:schemeClr val="accent5"/>
              </a:outerShdw>
            </a:effectLst>
          </a:endParaRPr>
        </a:p>
      </dgm:t>
    </dgm:pt>
    <dgm:pt modelId="{5F1080D6-2F10-4A61-9668-86F2D8F50E00}" type="parTrans" cxnId="{1CAA808F-2BC5-4F97-8C94-159E87AA27DB}">
      <dgm:prSet/>
      <dgm:spPr/>
      <dgm:t>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C8E8ED8E-1839-46F1-8120-53B71A94540B}" type="sibTrans" cxnId="{1CAA808F-2BC5-4F97-8C94-159E87AA27DB}">
      <dgm:prSet/>
      <dgm:spPr/>
      <dgm:t>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E2F2DEDB-F708-4486-A11D-12D3A1B65E5A}">
      <dgm:prSet phldrT="[Text]"/>
      <dgm:spPr/>
      <dgm:t>
        <a:bodyPr/>
        <a:lstStyle/>
        <a:p>
          <a:r>
            <a:rPr lang="en-US" b="1" cap="none" spc="0" dirty="0" smtClean="0">
              <a:ln w="13462">
                <a:prstDash val="solid"/>
              </a:ln>
              <a:effectLst>
                <a:outerShdw dist="38100" dir="2700000" algn="bl" rotWithShape="0">
                  <a:schemeClr val="accent5"/>
                </a:outerShdw>
              </a:effectLst>
            </a:rPr>
            <a:t>Electricity</a:t>
          </a:r>
          <a:r>
            <a:rPr lang="en-US" b="1" cap="none" spc="0" baseline="0" dirty="0" smtClean="0">
              <a:ln w="13462">
                <a:prstDash val="solid"/>
              </a:ln>
              <a:effectLst>
                <a:outerShdw dist="38100" dir="2700000" algn="bl" rotWithShape="0">
                  <a:schemeClr val="accent5"/>
                </a:outerShdw>
              </a:effectLst>
            </a:rPr>
            <a:t> Board Can Power of Electric Lines</a:t>
          </a:r>
          <a:endParaRPr lang="en-US" b="1" cap="none" spc="0" dirty="0">
            <a:ln w="13462">
              <a:prstDash val="solid"/>
            </a:ln>
            <a:effectLst>
              <a:outerShdw dist="38100" dir="2700000" algn="bl" rotWithShape="0">
                <a:schemeClr val="accent5"/>
              </a:outerShdw>
            </a:effectLst>
          </a:endParaRPr>
        </a:p>
      </dgm:t>
    </dgm:pt>
    <dgm:pt modelId="{0B5FF75C-D7A3-451F-BF13-AC6D74E82762}" type="parTrans" cxnId="{AE1B4818-77F0-43AE-B723-BA9B83501449}">
      <dgm:prSet/>
      <dgm:spPr/>
      <dgm:t>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7F05E48F-E7F3-494B-A2A2-995098D670C8}" type="sibTrans" cxnId="{AE1B4818-77F0-43AE-B723-BA9B83501449}">
      <dgm:prSet/>
      <dgm:spPr/>
      <dgm:t>
        <a:bodyPr/>
        <a:lstStyle/>
        <a:p>
          <a:endParaRPr lang="en-US"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CB218E2F-6198-4D0C-8996-749F5A3351E8}" type="pres">
      <dgm:prSet presAssocID="{040E5D80-3882-4130-A633-B35EB5F99D81}" presName="linearFlow" presStyleCnt="0">
        <dgm:presLayoutVars>
          <dgm:dir/>
          <dgm:resizeHandles val="exact"/>
        </dgm:presLayoutVars>
      </dgm:prSet>
      <dgm:spPr/>
      <dgm:t>
        <a:bodyPr/>
        <a:lstStyle/>
        <a:p>
          <a:endParaRPr lang="en-US"/>
        </a:p>
      </dgm:t>
    </dgm:pt>
    <dgm:pt modelId="{0C3DA7A8-4ABB-45A7-ADD3-578EF4C4E5EA}" type="pres">
      <dgm:prSet presAssocID="{9772BFB7-A50F-4806-AC7A-C44AFAFC4469}" presName="comp" presStyleCnt="0"/>
      <dgm:spPr/>
    </dgm:pt>
    <dgm:pt modelId="{1D1D6EA2-979C-46D5-A862-76B82451E16A}" type="pres">
      <dgm:prSet presAssocID="{9772BFB7-A50F-4806-AC7A-C44AFAFC4469}" presName="rect2" presStyleLbl="node1" presStyleIdx="0" presStyleCnt="3" custScaleX="100001" custLinFactNeighborX="1144">
        <dgm:presLayoutVars>
          <dgm:bulletEnabled val="1"/>
        </dgm:presLayoutVars>
      </dgm:prSet>
      <dgm:spPr/>
      <dgm:t>
        <a:bodyPr/>
        <a:lstStyle/>
        <a:p>
          <a:endParaRPr lang="en-US"/>
        </a:p>
      </dgm:t>
    </dgm:pt>
    <dgm:pt modelId="{A816627E-C57C-4BDB-ABC6-4C3697979BDF}" type="pres">
      <dgm:prSet presAssocID="{9772BFB7-A50F-4806-AC7A-C44AFAFC4469}" presName="rect1" presStyleLbl="lnNode1" presStyleIdx="0" presStyleCnt="3"/>
      <dgm:spPr/>
    </dgm:pt>
    <dgm:pt modelId="{73375D9D-F206-4D6A-B991-242D61B44BE5}" type="pres">
      <dgm:prSet presAssocID="{999C2AD6-FEDF-4657-AC75-8C62503C1EE2}" presName="sibTrans" presStyleCnt="0"/>
      <dgm:spPr/>
    </dgm:pt>
    <dgm:pt modelId="{554EA13E-F3C2-4109-8130-579E80CE1DA1}" type="pres">
      <dgm:prSet presAssocID="{DB9D0FAB-1B42-467A-B800-DA11A2926777}" presName="comp" presStyleCnt="0"/>
      <dgm:spPr/>
    </dgm:pt>
    <dgm:pt modelId="{D6245DBE-79F2-4861-9A8F-55F70C283A5B}" type="pres">
      <dgm:prSet presAssocID="{DB9D0FAB-1B42-467A-B800-DA11A2926777}" presName="rect2" presStyleLbl="node1" presStyleIdx="1" presStyleCnt="3">
        <dgm:presLayoutVars>
          <dgm:bulletEnabled val="1"/>
        </dgm:presLayoutVars>
      </dgm:prSet>
      <dgm:spPr/>
      <dgm:t>
        <a:bodyPr/>
        <a:lstStyle/>
        <a:p>
          <a:endParaRPr lang="en-US"/>
        </a:p>
      </dgm:t>
    </dgm:pt>
    <dgm:pt modelId="{1807364E-B024-4390-A00D-502522B69273}" type="pres">
      <dgm:prSet presAssocID="{DB9D0FAB-1B42-467A-B800-DA11A2926777}" presName="rect1" presStyleLbl="lnNode1" presStyleIdx="1" presStyleCnt="3"/>
      <dgm:spPr/>
    </dgm:pt>
    <dgm:pt modelId="{63C9D830-1B3B-4113-8C95-285A11BEFF9B}" type="pres">
      <dgm:prSet presAssocID="{C8E8ED8E-1839-46F1-8120-53B71A94540B}" presName="sibTrans" presStyleCnt="0"/>
      <dgm:spPr/>
    </dgm:pt>
    <dgm:pt modelId="{94FC46EA-E3DA-4911-A635-CC5D375C5784}" type="pres">
      <dgm:prSet presAssocID="{E2F2DEDB-F708-4486-A11D-12D3A1B65E5A}" presName="comp" presStyleCnt="0"/>
      <dgm:spPr/>
    </dgm:pt>
    <dgm:pt modelId="{7D6F8B20-EDC5-4F12-8F61-F62ACE6F4243}" type="pres">
      <dgm:prSet presAssocID="{E2F2DEDB-F708-4486-A11D-12D3A1B65E5A}" presName="rect2" presStyleLbl="node1" presStyleIdx="2" presStyleCnt="3">
        <dgm:presLayoutVars>
          <dgm:bulletEnabled val="1"/>
        </dgm:presLayoutVars>
      </dgm:prSet>
      <dgm:spPr/>
      <dgm:t>
        <a:bodyPr/>
        <a:lstStyle/>
        <a:p>
          <a:endParaRPr lang="en-US"/>
        </a:p>
      </dgm:t>
    </dgm:pt>
    <dgm:pt modelId="{716BEA0A-3080-4300-A09A-DC0CD891B085}" type="pres">
      <dgm:prSet presAssocID="{E2F2DEDB-F708-4486-A11D-12D3A1B65E5A}" presName="rect1" presStyleLbl="lnNode1" presStyleIdx="2" presStyleCnt="3"/>
      <dgm:spPr/>
    </dgm:pt>
  </dgm:ptLst>
  <dgm:cxnLst>
    <dgm:cxn modelId="{7660E59F-CEE1-408C-9ABC-FF78A2DAE008}" type="presOf" srcId="{9772BFB7-A50F-4806-AC7A-C44AFAFC4469}" destId="{1D1D6EA2-979C-46D5-A862-76B82451E16A}" srcOrd="0" destOrd="0" presId="urn:microsoft.com/office/officeart/2008/layout/AlternatingPictureBlocks"/>
    <dgm:cxn modelId="{2ED54DCD-EC38-478B-835F-273461C2600B}" srcId="{040E5D80-3882-4130-A633-B35EB5F99D81}" destId="{9772BFB7-A50F-4806-AC7A-C44AFAFC4469}" srcOrd="0" destOrd="0" parTransId="{560C95D7-D5FF-4150-A38D-7C8897B9ABB7}" sibTransId="{999C2AD6-FEDF-4657-AC75-8C62503C1EE2}"/>
    <dgm:cxn modelId="{F3981421-FEFF-43BE-9403-098DE7CBAE54}" type="presOf" srcId="{040E5D80-3882-4130-A633-B35EB5F99D81}" destId="{CB218E2F-6198-4D0C-8996-749F5A3351E8}" srcOrd="0" destOrd="0" presId="urn:microsoft.com/office/officeart/2008/layout/AlternatingPictureBlocks"/>
    <dgm:cxn modelId="{092C0252-CCA5-47D4-964A-9B184CF899AC}" type="presOf" srcId="{E2F2DEDB-F708-4486-A11D-12D3A1B65E5A}" destId="{7D6F8B20-EDC5-4F12-8F61-F62ACE6F4243}" srcOrd="0" destOrd="0" presId="urn:microsoft.com/office/officeart/2008/layout/AlternatingPictureBlocks"/>
    <dgm:cxn modelId="{AE1B4818-77F0-43AE-B723-BA9B83501449}" srcId="{040E5D80-3882-4130-A633-B35EB5F99D81}" destId="{E2F2DEDB-F708-4486-A11D-12D3A1B65E5A}" srcOrd="2" destOrd="0" parTransId="{0B5FF75C-D7A3-451F-BF13-AC6D74E82762}" sibTransId="{7F05E48F-E7F3-494B-A2A2-995098D670C8}"/>
    <dgm:cxn modelId="{1CAA808F-2BC5-4F97-8C94-159E87AA27DB}" srcId="{040E5D80-3882-4130-A633-B35EB5F99D81}" destId="{DB9D0FAB-1B42-467A-B800-DA11A2926777}" srcOrd="1" destOrd="0" parTransId="{5F1080D6-2F10-4A61-9668-86F2D8F50E00}" sibTransId="{C8E8ED8E-1839-46F1-8120-53B71A94540B}"/>
    <dgm:cxn modelId="{83319282-C337-4374-8C4C-4E689238711F}" type="presOf" srcId="{DB9D0FAB-1B42-467A-B800-DA11A2926777}" destId="{D6245DBE-79F2-4861-9A8F-55F70C283A5B}" srcOrd="0" destOrd="0" presId="urn:microsoft.com/office/officeart/2008/layout/AlternatingPictureBlocks"/>
    <dgm:cxn modelId="{94194DAB-A247-4AD6-9A64-86DD40B1E9A0}" type="presParOf" srcId="{CB218E2F-6198-4D0C-8996-749F5A3351E8}" destId="{0C3DA7A8-4ABB-45A7-ADD3-578EF4C4E5EA}" srcOrd="0" destOrd="0" presId="urn:microsoft.com/office/officeart/2008/layout/AlternatingPictureBlocks"/>
    <dgm:cxn modelId="{24A081EE-C67C-444B-8EA2-2D4C60AEC483}" type="presParOf" srcId="{0C3DA7A8-4ABB-45A7-ADD3-578EF4C4E5EA}" destId="{1D1D6EA2-979C-46D5-A862-76B82451E16A}" srcOrd="0" destOrd="0" presId="urn:microsoft.com/office/officeart/2008/layout/AlternatingPictureBlocks"/>
    <dgm:cxn modelId="{E5B9876D-EDEA-4EBF-A8AB-B3850999C438}" type="presParOf" srcId="{0C3DA7A8-4ABB-45A7-ADD3-578EF4C4E5EA}" destId="{A816627E-C57C-4BDB-ABC6-4C3697979BDF}" srcOrd="1" destOrd="0" presId="urn:microsoft.com/office/officeart/2008/layout/AlternatingPictureBlocks"/>
    <dgm:cxn modelId="{6B10D403-A0F8-4DE0-9487-EA6915092E14}" type="presParOf" srcId="{CB218E2F-6198-4D0C-8996-749F5A3351E8}" destId="{73375D9D-F206-4D6A-B991-242D61B44BE5}" srcOrd="1" destOrd="0" presId="urn:microsoft.com/office/officeart/2008/layout/AlternatingPictureBlocks"/>
    <dgm:cxn modelId="{47E84ED9-51EB-4BEC-BD74-C26ABAE5F64E}" type="presParOf" srcId="{CB218E2F-6198-4D0C-8996-749F5A3351E8}" destId="{554EA13E-F3C2-4109-8130-579E80CE1DA1}" srcOrd="2" destOrd="0" presId="urn:microsoft.com/office/officeart/2008/layout/AlternatingPictureBlocks"/>
    <dgm:cxn modelId="{78C75BB7-5699-4C3D-A262-F72897D2903C}" type="presParOf" srcId="{554EA13E-F3C2-4109-8130-579E80CE1DA1}" destId="{D6245DBE-79F2-4861-9A8F-55F70C283A5B}" srcOrd="0" destOrd="0" presId="urn:microsoft.com/office/officeart/2008/layout/AlternatingPictureBlocks"/>
    <dgm:cxn modelId="{35213091-17C8-4FCA-930C-3596A1E05A21}" type="presParOf" srcId="{554EA13E-F3C2-4109-8130-579E80CE1DA1}" destId="{1807364E-B024-4390-A00D-502522B69273}" srcOrd="1" destOrd="0" presId="urn:microsoft.com/office/officeart/2008/layout/AlternatingPictureBlocks"/>
    <dgm:cxn modelId="{C77D95E6-1E1B-488B-B235-277E4F16984C}" type="presParOf" srcId="{CB218E2F-6198-4D0C-8996-749F5A3351E8}" destId="{63C9D830-1B3B-4113-8C95-285A11BEFF9B}" srcOrd="3" destOrd="0" presId="urn:microsoft.com/office/officeart/2008/layout/AlternatingPictureBlocks"/>
    <dgm:cxn modelId="{3C9710C9-6A4F-4867-9C54-FD12A9A30D50}" type="presParOf" srcId="{CB218E2F-6198-4D0C-8996-749F5A3351E8}" destId="{94FC46EA-E3DA-4911-A635-CC5D375C5784}" srcOrd="4" destOrd="0" presId="urn:microsoft.com/office/officeart/2008/layout/AlternatingPictureBlocks"/>
    <dgm:cxn modelId="{9378067B-805B-4A18-B45D-32FBF895DBB7}" type="presParOf" srcId="{94FC46EA-E3DA-4911-A635-CC5D375C5784}" destId="{7D6F8B20-EDC5-4F12-8F61-F62ACE6F4243}" srcOrd="0" destOrd="0" presId="urn:microsoft.com/office/officeart/2008/layout/AlternatingPictureBlocks"/>
    <dgm:cxn modelId="{6D0CDE0A-9477-4C72-8B8C-23685BB0D2C5}" type="presParOf" srcId="{94FC46EA-E3DA-4911-A635-CC5D375C5784}" destId="{716BEA0A-3080-4300-A09A-DC0CD891B08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0E5D80-3882-4130-A633-B35EB5F99D81}" type="doc">
      <dgm:prSet loTypeId="urn:microsoft.com/office/officeart/2005/8/layout/hList6" loCatId="list" qsTypeId="urn:microsoft.com/office/officeart/2005/8/quickstyle/simple4" qsCatId="simple" csTypeId="urn:microsoft.com/office/officeart/2005/8/colors/colorful3" csCatId="colorful" phldr="1"/>
      <dgm:spPr/>
      <dgm:t>
        <a:bodyPr/>
        <a:lstStyle/>
        <a:p>
          <a:endParaRPr lang="en-US"/>
        </a:p>
      </dgm:t>
    </dgm:pt>
    <dgm:pt modelId="{DB9D0FAB-1B42-467A-B800-DA11A2926777}">
      <dgm:prSet phldrT="[Text]" custT="1"/>
      <dgm:spPr/>
      <dgm:t>
        <a:bodyPr/>
        <a:lstStyle/>
        <a:p>
          <a:r>
            <a:rPr lang="en-US" sz="2000" b="1" cap="none" spc="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Safety</a:t>
          </a:r>
          <a:r>
            <a:rPr lang="en-US" sz="2000" b="1" cap="none" spc="0" baseline="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 and Security</a:t>
          </a:r>
          <a:endParaRPr lang="en-US" sz="2000" b="1" cap="none" spc="0" dirty="0">
            <a:ln w="10160">
              <a:prstDash val="solid"/>
            </a:ln>
            <a:effectLst>
              <a:outerShdw blurRad="38100" dist="22860" dir="5400000" algn="tl" rotWithShape="0">
                <a:srgbClr val="000000">
                  <a:alpha val="30000"/>
                </a:srgbClr>
              </a:outerShdw>
            </a:effectLst>
            <a:latin typeface="Comic Sans MS" panose="030F0702030302020204" pitchFamily="66" charset="0"/>
          </a:endParaRPr>
        </a:p>
      </dgm:t>
    </dgm:pt>
    <dgm:pt modelId="{5F1080D6-2F10-4A61-9668-86F2D8F50E00}" type="parTrans" cxnId="{1CAA808F-2BC5-4F97-8C94-159E87AA27DB}">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C8E8ED8E-1839-46F1-8120-53B71A94540B}" type="sibTrans" cxnId="{1CAA808F-2BC5-4F97-8C94-159E87AA27DB}">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2F335E95-6276-4CF5-B350-939EF05D18D7}">
      <dgm:prSet custT="1"/>
      <dgm:spPr/>
      <dgm:t>
        <a:bodyPr/>
        <a:lstStyle/>
        <a:p>
          <a:r>
            <a:rPr lang="en-US" sz="2000" b="1" cap="none" spc="0" smtClean="0">
              <a:ln w="10160">
                <a:prstDash val="solid"/>
              </a:ln>
              <a:effectLst>
                <a:outerShdw blurRad="38100" dist="22860" dir="5400000" algn="tl" rotWithShape="0">
                  <a:srgbClr val="000000">
                    <a:alpha val="30000"/>
                  </a:srgbClr>
                </a:outerShdw>
              </a:effectLst>
              <a:latin typeface="Comic Sans MS" panose="030F0702030302020204" pitchFamily="66" charset="0"/>
            </a:rPr>
            <a:t>Ideal Alarm System </a:t>
          </a:r>
          <a:endParaRPr lang="en-US" sz="2000" b="1" cap="none" spc="0" dirty="0">
            <a:ln w="10160">
              <a:prstDash val="solid"/>
            </a:ln>
            <a:effectLst>
              <a:outerShdw blurRad="38100" dist="22860" dir="5400000" algn="tl" rotWithShape="0">
                <a:srgbClr val="000000">
                  <a:alpha val="30000"/>
                </a:srgbClr>
              </a:outerShdw>
            </a:effectLst>
            <a:latin typeface="Comic Sans MS" panose="030F0702030302020204" pitchFamily="66" charset="0"/>
          </a:endParaRPr>
        </a:p>
      </dgm:t>
    </dgm:pt>
    <dgm:pt modelId="{AE10FE10-7130-43EC-B342-21DB9EF83268}" type="parTrans" cxnId="{6F28045C-468F-4E15-BDD5-AB3A71A8EC56}">
      <dgm:prSet/>
      <dgm:spPr/>
      <dgm:t>
        <a:bodyPr/>
        <a:lstStyle/>
        <a:p>
          <a:endParaRPr lang="en-US"/>
        </a:p>
      </dgm:t>
    </dgm:pt>
    <dgm:pt modelId="{1D267717-F7B0-4255-82DA-1CA6E40B8B4E}" type="sibTrans" cxnId="{6F28045C-468F-4E15-BDD5-AB3A71A8EC56}">
      <dgm:prSet/>
      <dgm:spPr/>
      <dgm:t>
        <a:bodyPr/>
        <a:lstStyle/>
        <a:p>
          <a:endParaRPr lang="en-US"/>
        </a:p>
      </dgm:t>
    </dgm:pt>
    <dgm:pt modelId="{08030538-1AA2-44EA-B92F-25623B72478F}">
      <dgm:prSet phldrT="[Text]" custT="1"/>
      <dgm:spPr/>
      <dgm:t>
        <a:bodyPr/>
        <a:lstStyle/>
        <a:p>
          <a:r>
            <a:rPr lang="en-US" sz="2000" b="1" cap="none" spc="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Major</a:t>
          </a:r>
          <a:r>
            <a:rPr lang="en-US" sz="2000" b="1" cap="none" spc="0" baseline="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 Deaths Can Be Avoided</a:t>
          </a:r>
          <a:endParaRPr lang="en-US" sz="2000" b="1" cap="none" spc="0" dirty="0">
            <a:ln w="10160">
              <a:prstDash val="solid"/>
            </a:ln>
            <a:effectLst>
              <a:outerShdw blurRad="38100" dist="22860" dir="5400000" algn="tl" rotWithShape="0">
                <a:srgbClr val="000000">
                  <a:alpha val="30000"/>
                </a:srgbClr>
              </a:outerShdw>
            </a:effectLst>
            <a:latin typeface="Comic Sans MS" panose="030F0702030302020204" pitchFamily="66" charset="0"/>
          </a:endParaRPr>
        </a:p>
      </dgm:t>
    </dgm:pt>
    <dgm:pt modelId="{459CECE4-30F6-4A5F-AF4F-F8234DB69CFE}" type="parTrans" cxnId="{556F5B6F-34ED-4E8B-86BB-5394D303F2BE}">
      <dgm:prSet/>
      <dgm:spPr/>
      <dgm:t>
        <a:bodyPr/>
        <a:lstStyle/>
        <a:p>
          <a:endParaRPr lang="en-US"/>
        </a:p>
      </dgm:t>
    </dgm:pt>
    <dgm:pt modelId="{74A1A557-705E-4321-9778-700471D075C1}" type="sibTrans" cxnId="{556F5B6F-34ED-4E8B-86BB-5394D303F2BE}">
      <dgm:prSet/>
      <dgm:spPr/>
      <dgm:t>
        <a:bodyPr/>
        <a:lstStyle/>
        <a:p>
          <a:endParaRPr lang="en-US"/>
        </a:p>
      </dgm:t>
    </dgm:pt>
    <dgm:pt modelId="{9454D982-E9E0-4D5A-A62B-2B4C8C2F3CA2}">
      <dgm:prSet phldrT="[Text]" custT="1"/>
      <dgm:spPr/>
      <dgm:t>
        <a:bodyPr/>
        <a:lstStyle/>
        <a:p>
          <a:r>
            <a:rPr lang="en-US" sz="2000" b="1" cap="none" spc="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Firefighter  Can Take Respective Actions</a:t>
          </a:r>
          <a:endParaRPr lang="en-US" sz="2000" b="1" cap="none" spc="0" dirty="0">
            <a:ln w="10160">
              <a:prstDash val="solid"/>
            </a:ln>
            <a:effectLst>
              <a:outerShdw blurRad="38100" dist="22860" dir="5400000" algn="tl" rotWithShape="0">
                <a:srgbClr val="000000">
                  <a:alpha val="30000"/>
                </a:srgbClr>
              </a:outerShdw>
            </a:effectLst>
            <a:latin typeface="Comic Sans MS" panose="030F0702030302020204" pitchFamily="66" charset="0"/>
          </a:endParaRPr>
        </a:p>
      </dgm:t>
    </dgm:pt>
    <dgm:pt modelId="{D0475794-914F-4A0A-BFDC-33FEE5EA5195}" type="parTrans" cxnId="{6C93F536-A318-4071-8C32-B05393B19828}">
      <dgm:prSet/>
      <dgm:spPr/>
      <dgm:t>
        <a:bodyPr/>
        <a:lstStyle/>
        <a:p>
          <a:endParaRPr lang="en-US"/>
        </a:p>
      </dgm:t>
    </dgm:pt>
    <dgm:pt modelId="{77EBD884-3232-40D2-880A-1FF1F0F3AC96}" type="sibTrans" cxnId="{6C93F536-A318-4071-8C32-B05393B19828}">
      <dgm:prSet/>
      <dgm:spPr/>
      <dgm:t>
        <a:bodyPr/>
        <a:lstStyle/>
        <a:p>
          <a:endParaRPr lang="en-US"/>
        </a:p>
      </dgm:t>
    </dgm:pt>
    <dgm:pt modelId="{C34E7C38-5667-4CDD-9D76-307885CB3947}" type="pres">
      <dgm:prSet presAssocID="{040E5D80-3882-4130-A633-B35EB5F99D81}" presName="Name0" presStyleCnt="0">
        <dgm:presLayoutVars>
          <dgm:dir/>
          <dgm:resizeHandles val="exact"/>
        </dgm:presLayoutVars>
      </dgm:prSet>
      <dgm:spPr/>
      <dgm:t>
        <a:bodyPr/>
        <a:lstStyle/>
        <a:p>
          <a:endParaRPr lang="en-US"/>
        </a:p>
      </dgm:t>
    </dgm:pt>
    <dgm:pt modelId="{893328D9-B513-4DC3-8882-EC46B7F98EBE}" type="pres">
      <dgm:prSet presAssocID="{9454D982-E9E0-4D5A-A62B-2B4C8C2F3CA2}" presName="node" presStyleLbl="node1" presStyleIdx="0" presStyleCnt="4" custScaleX="120199">
        <dgm:presLayoutVars>
          <dgm:bulletEnabled val="1"/>
        </dgm:presLayoutVars>
      </dgm:prSet>
      <dgm:spPr/>
      <dgm:t>
        <a:bodyPr/>
        <a:lstStyle/>
        <a:p>
          <a:endParaRPr lang="en-US"/>
        </a:p>
      </dgm:t>
    </dgm:pt>
    <dgm:pt modelId="{0B278FFC-7CA6-4C28-A94F-9239029D6C14}" type="pres">
      <dgm:prSet presAssocID="{77EBD884-3232-40D2-880A-1FF1F0F3AC96}" presName="sibTrans" presStyleCnt="0"/>
      <dgm:spPr/>
    </dgm:pt>
    <dgm:pt modelId="{D7E2DD75-FA67-47CF-AC12-D13A46A2A3DA}" type="pres">
      <dgm:prSet presAssocID="{DB9D0FAB-1B42-467A-B800-DA11A2926777}" presName="node" presStyleLbl="node1" presStyleIdx="1" presStyleCnt="4" custLinFactNeighborX="29990" custLinFactNeighborY="636">
        <dgm:presLayoutVars>
          <dgm:bulletEnabled val="1"/>
        </dgm:presLayoutVars>
      </dgm:prSet>
      <dgm:spPr/>
      <dgm:t>
        <a:bodyPr/>
        <a:lstStyle/>
        <a:p>
          <a:endParaRPr lang="en-US"/>
        </a:p>
      </dgm:t>
    </dgm:pt>
    <dgm:pt modelId="{1557FBAF-E46E-440D-8AFD-C1DBEB929012}" type="pres">
      <dgm:prSet presAssocID="{C8E8ED8E-1839-46F1-8120-53B71A94540B}" presName="sibTrans" presStyleCnt="0"/>
      <dgm:spPr/>
    </dgm:pt>
    <dgm:pt modelId="{39C2E3BD-29E2-4064-9F80-1A8A5E6E0D13}" type="pres">
      <dgm:prSet presAssocID="{08030538-1AA2-44EA-B92F-25623B72478F}" presName="node" presStyleLbl="node1" presStyleIdx="2" presStyleCnt="4" custLinFactNeighborX="29990" custLinFactNeighborY="636">
        <dgm:presLayoutVars>
          <dgm:bulletEnabled val="1"/>
        </dgm:presLayoutVars>
      </dgm:prSet>
      <dgm:spPr/>
      <dgm:t>
        <a:bodyPr/>
        <a:lstStyle/>
        <a:p>
          <a:endParaRPr lang="en-US"/>
        </a:p>
      </dgm:t>
    </dgm:pt>
    <dgm:pt modelId="{B4B2CB4C-AE4F-4636-AD56-B38D05FF1152}" type="pres">
      <dgm:prSet presAssocID="{74A1A557-705E-4321-9778-700471D075C1}" presName="sibTrans" presStyleCnt="0"/>
      <dgm:spPr/>
    </dgm:pt>
    <dgm:pt modelId="{75FEAE34-ADC4-455B-977B-586F48C71B3C}" type="pres">
      <dgm:prSet presAssocID="{2F335E95-6276-4CF5-B350-939EF05D18D7}" presName="node" presStyleLbl="node1" presStyleIdx="3" presStyleCnt="4" custLinFactNeighborY="326">
        <dgm:presLayoutVars>
          <dgm:bulletEnabled val="1"/>
        </dgm:presLayoutVars>
      </dgm:prSet>
      <dgm:spPr/>
      <dgm:t>
        <a:bodyPr/>
        <a:lstStyle/>
        <a:p>
          <a:endParaRPr lang="en-US"/>
        </a:p>
      </dgm:t>
    </dgm:pt>
  </dgm:ptLst>
  <dgm:cxnLst>
    <dgm:cxn modelId="{6F28045C-468F-4E15-BDD5-AB3A71A8EC56}" srcId="{040E5D80-3882-4130-A633-B35EB5F99D81}" destId="{2F335E95-6276-4CF5-B350-939EF05D18D7}" srcOrd="3" destOrd="0" parTransId="{AE10FE10-7130-43EC-B342-21DB9EF83268}" sibTransId="{1D267717-F7B0-4255-82DA-1CA6E40B8B4E}"/>
    <dgm:cxn modelId="{CD39BBC7-65BD-43BF-9793-ABB95CC0F3C2}" type="presOf" srcId="{2F335E95-6276-4CF5-B350-939EF05D18D7}" destId="{75FEAE34-ADC4-455B-977B-586F48C71B3C}" srcOrd="0" destOrd="0" presId="urn:microsoft.com/office/officeart/2005/8/layout/hList6"/>
    <dgm:cxn modelId="{11ACFEDA-3E00-42AC-944B-42B2FABDC3F4}" type="presOf" srcId="{08030538-1AA2-44EA-B92F-25623B72478F}" destId="{39C2E3BD-29E2-4064-9F80-1A8A5E6E0D13}" srcOrd="0" destOrd="0" presId="urn:microsoft.com/office/officeart/2005/8/layout/hList6"/>
    <dgm:cxn modelId="{4DEA6CFB-32BD-4E83-BC9F-48CC39082440}" type="presOf" srcId="{040E5D80-3882-4130-A633-B35EB5F99D81}" destId="{C34E7C38-5667-4CDD-9D76-307885CB3947}" srcOrd="0" destOrd="0" presId="urn:microsoft.com/office/officeart/2005/8/layout/hList6"/>
    <dgm:cxn modelId="{6C93F536-A318-4071-8C32-B05393B19828}" srcId="{040E5D80-3882-4130-A633-B35EB5F99D81}" destId="{9454D982-E9E0-4D5A-A62B-2B4C8C2F3CA2}" srcOrd="0" destOrd="0" parTransId="{D0475794-914F-4A0A-BFDC-33FEE5EA5195}" sibTransId="{77EBD884-3232-40D2-880A-1FF1F0F3AC96}"/>
    <dgm:cxn modelId="{A82D5627-7391-4446-A5AB-D5FE30A40FCB}" type="presOf" srcId="{9454D982-E9E0-4D5A-A62B-2B4C8C2F3CA2}" destId="{893328D9-B513-4DC3-8882-EC46B7F98EBE}" srcOrd="0" destOrd="0" presId="urn:microsoft.com/office/officeart/2005/8/layout/hList6"/>
    <dgm:cxn modelId="{556F5B6F-34ED-4E8B-86BB-5394D303F2BE}" srcId="{040E5D80-3882-4130-A633-B35EB5F99D81}" destId="{08030538-1AA2-44EA-B92F-25623B72478F}" srcOrd="2" destOrd="0" parTransId="{459CECE4-30F6-4A5F-AF4F-F8234DB69CFE}" sibTransId="{74A1A557-705E-4321-9778-700471D075C1}"/>
    <dgm:cxn modelId="{6E5E230E-7326-4876-8B27-7B0E7CF7D9B5}" type="presOf" srcId="{DB9D0FAB-1B42-467A-B800-DA11A2926777}" destId="{D7E2DD75-FA67-47CF-AC12-D13A46A2A3DA}" srcOrd="0" destOrd="0" presId="urn:microsoft.com/office/officeart/2005/8/layout/hList6"/>
    <dgm:cxn modelId="{1CAA808F-2BC5-4F97-8C94-159E87AA27DB}" srcId="{040E5D80-3882-4130-A633-B35EB5F99D81}" destId="{DB9D0FAB-1B42-467A-B800-DA11A2926777}" srcOrd="1" destOrd="0" parTransId="{5F1080D6-2F10-4A61-9668-86F2D8F50E00}" sibTransId="{C8E8ED8E-1839-46F1-8120-53B71A94540B}"/>
    <dgm:cxn modelId="{C66B806F-E7A5-4193-9CC3-30CE901D4318}" type="presParOf" srcId="{C34E7C38-5667-4CDD-9D76-307885CB3947}" destId="{893328D9-B513-4DC3-8882-EC46B7F98EBE}" srcOrd="0" destOrd="0" presId="urn:microsoft.com/office/officeart/2005/8/layout/hList6"/>
    <dgm:cxn modelId="{2B1396A7-A2D3-4951-8984-9E77C1654018}" type="presParOf" srcId="{C34E7C38-5667-4CDD-9D76-307885CB3947}" destId="{0B278FFC-7CA6-4C28-A94F-9239029D6C14}" srcOrd="1" destOrd="0" presId="urn:microsoft.com/office/officeart/2005/8/layout/hList6"/>
    <dgm:cxn modelId="{6D9B725B-47AC-4741-A363-DB6B890054A6}" type="presParOf" srcId="{C34E7C38-5667-4CDD-9D76-307885CB3947}" destId="{D7E2DD75-FA67-47CF-AC12-D13A46A2A3DA}" srcOrd="2" destOrd="0" presId="urn:microsoft.com/office/officeart/2005/8/layout/hList6"/>
    <dgm:cxn modelId="{37E3931B-3551-45A3-B176-5587596C4A2A}" type="presParOf" srcId="{C34E7C38-5667-4CDD-9D76-307885CB3947}" destId="{1557FBAF-E46E-440D-8AFD-C1DBEB929012}" srcOrd="3" destOrd="0" presId="urn:microsoft.com/office/officeart/2005/8/layout/hList6"/>
    <dgm:cxn modelId="{E62340D6-FF47-41C5-99BE-24240E4EF3FD}" type="presParOf" srcId="{C34E7C38-5667-4CDD-9D76-307885CB3947}" destId="{39C2E3BD-29E2-4064-9F80-1A8A5E6E0D13}" srcOrd="4" destOrd="0" presId="urn:microsoft.com/office/officeart/2005/8/layout/hList6"/>
    <dgm:cxn modelId="{8F0C0425-87C9-494F-BE9C-B3ADECB81A40}" type="presParOf" srcId="{C34E7C38-5667-4CDD-9D76-307885CB3947}" destId="{B4B2CB4C-AE4F-4636-AD56-B38D05FF1152}" srcOrd="5" destOrd="0" presId="urn:microsoft.com/office/officeart/2005/8/layout/hList6"/>
    <dgm:cxn modelId="{E0668470-6626-4EE6-8966-B49B0F556FDD}" type="presParOf" srcId="{C34E7C38-5667-4CDD-9D76-307885CB3947}" destId="{75FEAE34-ADC4-455B-977B-586F48C71B3C}" srcOrd="6"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F8FA4-C8A6-444A-AEB7-723F4A12B7A5}">
      <dsp:nvSpPr>
        <dsp:cNvPr id="0" name=""/>
        <dsp:cNvSpPr/>
      </dsp:nvSpPr>
      <dsp:spPr>
        <a:xfrm>
          <a:off x="-4524648" y="-693813"/>
          <a:ext cx="5390032" cy="5390032"/>
        </a:xfrm>
        <a:prstGeom prst="blockArc">
          <a:avLst>
            <a:gd name="adj1" fmla="val 18900000"/>
            <a:gd name="adj2" fmla="val 2700000"/>
            <a:gd name="adj3" fmla="val 401"/>
          </a:avLst>
        </a:pr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CA9E928-3D12-41EB-9075-EF5B950660B8}">
      <dsp:nvSpPr>
        <dsp:cNvPr id="0" name=""/>
        <dsp:cNvSpPr/>
      </dsp:nvSpPr>
      <dsp:spPr>
        <a:xfrm>
          <a:off x="556553" y="400240"/>
          <a:ext cx="4574007" cy="800481"/>
        </a:xfrm>
        <a:prstGeom prst="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5382" tIns="66040" rIns="66040" bIns="66040" numCol="1" spcCol="1270" anchor="ctr" anchorCtr="0">
          <a:noAutofit/>
        </a:bodyPr>
        <a:lstStyle/>
        <a:p>
          <a:pPr lvl="0" algn="l" defTabSz="1155700">
            <a:lnSpc>
              <a:spcPct val="90000"/>
            </a:lnSpc>
            <a:spcBef>
              <a:spcPct val="0"/>
            </a:spcBef>
            <a:spcAft>
              <a:spcPct val="35000"/>
            </a:spcAft>
          </a:pPr>
          <a:r>
            <a:rPr lang="en-US" sz="2600" b="1" kern="1200"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Compel People To Wear Helmets </a:t>
          </a:r>
          <a:endParaRPr lang="en-US"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a:off x="556553" y="400240"/>
        <a:ext cx="4574007" cy="800481"/>
      </dsp:txXfrm>
    </dsp:sp>
    <dsp:sp modelId="{E8CBDA78-B66E-4B6A-AF3D-B3D753D4B40E}">
      <dsp:nvSpPr>
        <dsp:cNvPr id="0" name=""/>
        <dsp:cNvSpPr/>
      </dsp:nvSpPr>
      <dsp:spPr>
        <a:xfrm>
          <a:off x="56252" y="300180"/>
          <a:ext cx="1000601" cy="1000601"/>
        </a:xfrm>
        <a:prstGeom prst="ellipse">
          <a:avLst/>
        </a:prstGeom>
        <a:solidFill>
          <a:srgbClr val="FFC000"/>
        </a:soli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9BFAD3B-1CCE-48F9-8900-60F372E79555}">
      <dsp:nvSpPr>
        <dsp:cNvPr id="0" name=""/>
        <dsp:cNvSpPr/>
      </dsp:nvSpPr>
      <dsp:spPr>
        <a:xfrm>
          <a:off x="847528" y="1600961"/>
          <a:ext cx="4283033" cy="800481"/>
        </a:xfrm>
        <a:prstGeom prst="rect">
          <a:avLst/>
        </a:prstGeom>
        <a:gradFill rotWithShape="0">
          <a:gsLst>
            <a:gs pos="0">
              <a:schemeClr val="accent3">
                <a:hueOff val="0"/>
                <a:satOff val="0"/>
                <a:lumOff val="0"/>
                <a:alphaOff val="0"/>
                <a:tint val="94000"/>
                <a:satMod val="100000"/>
                <a:lumMod val="108000"/>
              </a:schemeClr>
            </a:gs>
            <a:gs pos="50000">
              <a:schemeClr val="accent3">
                <a:hueOff val="0"/>
                <a:satOff val="0"/>
                <a:lumOff val="0"/>
                <a:alphaOff val="0"/>
                <a:tint val="98000"/>
                <a:shade val="100000"/>
                <a:satMod val="100000"/>
                <a:lumMod val="100000"/>
              </a:schemeClr>
            </a:gs>
            <a:gs pos="100000">
              <a:schemeClr val="accent3">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5382" tIns="66040" rIns="66040" bIns="66040" numCol="1" spcCol="1270" anchor="ctr" anchorCtr="0">
          <a:noAutofit/>
        </a:bodyPr>
        <a:lstStyle/>
        <a:p>
          <a:pPr lvl="0" algn="l" defTabSz="1155700">
            <a:lnSpc>
              <a:spcPct val="90000"/>
            </a:lnSpc>
            <a:spcBef>
              <a:spcPct val="0"/>
            </a:spcBef>
            <a:spcAft>
              <a:spcPct val="35000"/>
            </a:spcAft>
          </a:pPr>
          <a:r>
            <a:rPr lang="en-US" sz="2600" b="1" kern="1200"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35% of Life Can Be Saved</a:t>
          </a:r>
          <a:endParaRPr lang="en-US"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a:off x="847528" y="1600961"/>
        <a:ext cx="4283033" cy="800481"/>
      </dsp:txXfrm>
    </dsp:sp>
    <dsp:sp modelId="{4238BA89-BBEA-4DBB-8E9C-ED199D4BE42A}">
      <dsp:nvSpPr>
        <dsp:cNvPr id="0" name=""/>
        <dsp:cNvSpPr/>
      </dsp:nvSpPr>
      <dsp:spPr>
        <a:xfrm>
          <a:off x="347227" y="1500901"/>
          <a:ext cx="1000601" cy="1000601"/>
        </a:xfrm>
        <a:prstGeom prst="ellipse">
          <a:avLst/>
        </a:prstGeom>
        <a:solidFill>
          <a:schemeClr val="accent6"/>
        </a:solidFill>
        <a:ln w="9525" cap="flat" cmpd="sng" algn="ctr">
          <a:solidFill>
            <a:schemeClr val="accent3">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4AEE43A-8AA2-46E8-ADF8-1A418A7E957E}">
      <dsp:nvSpPr>
        <dsp:cNvPr id="0" name=""/>
        <dsp:cNvSpPr/>
      </dsp:nvSpPr>
      <dsp:spPr>
        <a:xfrm>
          <a:off x="556553" y="2801683"/>
          <a:ext cx="4574007" cy="800481"/>
        </a:xfrm>
        <a:prstGeom prst="rect">
          <a:avLst/>
        </a:prstGeom>
        <a:gradFill rotWithShape="0">
          <a:gsLst>
            <a:gs pos="0">
              <a:schemeClr val="accent4">
                <a:hueOff val="0"/>
                <a:satOff val="0"/>
                <a:lumOff val="0"/>
                <a:alphaOff val="0"/>
                <a:tint val="94000"/>
                <a:satMod val="100000"/>
                <a:lumMod val="108000"/>
              </a:schemeClr>
            </a:gs>
            <a:gs pos="50000">
              <a:schemeClr val="accent4">
                <a:hueOff val="0"/>
                <a:satOff val="0"/>
                <a:lumOff val="0"/>
                <a:alphaOff val="0"/>
                <a:tint val="98000"/>
                <a:shade val="100000"/>
                <a:satMod val="100000"/>
                <a:lumMod val="100000"/>
              </a:schemeClr>
            </a:gs>
            <a:gs pos="100000">
              <a:schemeClr val="accent4">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5382" tIns="66040" rIns="66040" bIns="66040" numCol="1" spcCol="1270" anchor="ctr" anchorCtr="0">
          <a:noAutofit/>
        </a:bodyPr>
        <a:lstStyle/>
        <a:p>
          <a:pPr lvl="0" algn="l" defTabSz="1155700">
            <a:lnSpc>
              <a:spcPct val="90000"/>
            </a:lnSpc>
            <a:spcBef>
              <a:spcPct val="0"/>
            </a:spcBef>
            <a:spcAft>
              <a:spcPct val="35000"/>
            </a:spcAft>
          </a:pPr>
          <a:r>
            <a:rPr lang="en-US" sz="2600" b="1" kern="1200"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People Will Be Aware Of Road Safety</a:t>
          </a:r>
          <a:endParaRPr lang="en-US"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a:off x="556553" y="2801683"/>
        <a:ext cx="4574007" cy="800481"/>
      </dsp:txXfrm>
    </dsp:sp>
    <dsp:sp modelId="{4873A994-62F4-428D-900D-C52E3D616EC4}">
      <dsp:nvSpPr>
        <dsp:cNvPr id="0" name=""/>
        <dsp:cNvSpPr/>
      </dsp:nvSpPr>
      <dsp:spPr>
        <a:xfrm>
          <a:off x="56252" y="2701623"/>
          <a:ext cx="1000601" cy="1000601"/>
        </a:xfrm>
        <a:prstGeom prst="ellipse">
          <a:avLst/>
        </a:prstGeom>
        <a:solidFill>
          <a:schemeClr val="accent3">
            <a:lumMod val="75000"/>
          </a:schemeClr>
        </a:solidFill>
        <a:ln w="9525" cap="flat" cmpd="sng" algn="ctr">
          <a:solidFill>
            <a:schemeClr val="accent4">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F8FA4-C8A6-444A-AEB7-723F4A12B7A5}">
      <dsp:nvSpPr>
        <dsp:cNvPr id="0" name=""/>
        <dsp:cNvSpPr/>
      </dsp:nvSpPr>
      <dsp:spPr>
        <a:xfrm>
          <a:off x="-4524648" y="-693813"/>
          <a:ext cx="5390032" cy="5390032"/>
        </a:xfrm>
        <a:prstGeom prst="blockArc">
          <a:avLst>
            <a:gd name="adj1" fmla="val 18900000"/>
            <a:gd name="adj2" fmla="val 2700000"/>
            <a:gd name="adj3" fmla="val 401"/>
          </a:avLst>
        </a:prstGeom>
        <a:noFill/>
        <a:ln w="1587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CA9E928-3D12-41EB-9075-EF5B950660B8}">
      <dsp:nvSpPr>
        <dsp:cNvPr id="0" name=""/>
        <dsp:cNvSpPr/>
      </dsp:nvSpPr>
      <dsp:spPr>
        <a:xfrm>
          <a:off x="556553" y="400240"/>
          <a:ext cx="4574007" cy="800481"/>
        </a:xfrm>
        <a:prstGeom prst="rect">
          <a:avLst/>
        </a:prstGeom>
        <a:gradFill rotWithShape="0">
          <a:gsLst>
            <a:gs pos="0">
              <a:schemeClr val="accent4">
                <a:hueOff val="0"/>
                <a:satOff val="0"/>
                <a:lumOff val="0"/>
                <a:alphaOff val="0"/>
                <a:tint val="94000"/>
                <a:satMod val="100000"/>
                <a:lumMod val="108000"/>
              </a:schemeClr>
            </a:gs>
            <a:gs pos="50000">
              <a:schemeClr val="accent4">
                <a:hueOff val="0"/>
                <a:satOff val="0"/>
                <a:lumOff val="0"/>
                <a:alphaOff val="0"/>
                <a:tint val="98000"/>
                <a:shade val="100000"/>
                <a:satMod val="100000"/>
                <a:lumMod val="100000"/>
              </a:schemeClr>
            </a:gs>
            <a:gs pos="100000">
              <a:schemeClr val="accent4">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382" tIns="66040" rIns="66040" bIns="66040" numCol="1" spcCol="1270" anchor="ctr" anchorCtr="0">
          <a:noAutofit/>
          <a:scene3d>
            <a:camera prst="orthographicFront"/>
            <a:lightRig rig="soft" dir="t">
              <a:rot lat="0" lon="0" rev="15600000"/>
            </a:lightRig>
          </a:scene3d>
          <a:sp3d extrusionH="57150" prstMaterial="softEdge">
            <a:bevelT w="25400" h="38100"/>
          </a:sp3d>
        </a:bodyPr>
        <a:lstStyle/>
        <a:p>
          <a:pPr lvl="0" algn="l" defTabSz="1155700">
            <a:lnSpc>
              <a:spcPct val="90000"/>
            </a:lnSpc>
            <a:spcBef>
              <a:spcPct val="0"/>
            </a:spcBef>
            <a:spcAft>
              <a:spcPct val="35000"/>
            </a:spcAft>
          </a:pPr>
          <a:r>
            <a:rPr lang="en-US" sz="2600" b="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Better Road Safety Rules Will Be Out</a:t>
          </a:r>
          <a:endParaRPr lang="en-US" sz="26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a:off x="556553" y="400240"/>
        <a:ext cx="4574007" cy="800481"/>
      </dsp:txXfrm>
    </dsp:sp>
    <dsp:sp modelId="{E8CBDA78-B66E-4B6A-AF3D-B3D753D4B40E}">
      <dsp:nvSpPr>
        <dsp:cNvPr id="0" name=""/>
        <dsp:cNvSpPr/>
      </dsp:nvSpPr>
      <dsp:spPr>
        <a:xfrm>
          <a:off x="56252" y="300180"/>
          <a:ext cx="1000601" cy="1000601"/>
        </a:xfrm>
        <a:prstGeom prst="ellipse">
          <a:avLst/>
        </a:prstGeom>
        <a:solidFill>
          <a:schemeClr val="accent1"/>
        </a:solidFill>
        <a:ln w="9525" cap="flat" cmpd="sng" algn="ctr">
          <a:solidFill>
            <a:schemeClr val="accent4">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9BFAD3B-1CCE-48F9-8900-60F372E79555}">
      <dsp:nvSpPr>
        <dsp:cNvPr id="0" name=""/>
        <dsp:cNvSpPr/>
      </dsp:nvSpPr>
      <dsp:spPr>
        <a:xfrm>
          <a:off x="847528" y="1600961"/>
          <a:ext cx="4283033" cy="800481"/>
        </a:xfrm>
        <a:prstGeom prst="rect">
          <a:avLst/>
        </a:prstGeom>
        <a:gradFill rotWithShape="0">
          <a:gsLst>
            <a:gs pos="0">
              <a:schemeClr val="accent4">
                <a:hueOff val="-494707"/>
                <a:satOff val="-2845"/>
                <a:lumOff val="-2255"/>
                <a:alphaOff val="0"/>
                <a:tint val="94000"/>
                <a:satMod val="100000"/>
                <a:lumMod val="108000"/>
              </a:schemeClr>
            </a:gs>
            <a:gs pos="50000">
              <a:schemeClr val="accent4">
                <a:hueOff val="-494707"/>
                <a:satOff val="-2845"/>
                <a:lumOff val="-2255"/>
                <a:alphaOff val="0"/>
                <a:tint val="98000"/>
                <a:shade val="100000"/>
                <a:satMod val="100000"/>
                <a:lumMod val="100000"/>
              </a:schemeClr>
            </a:gs>
            <a:gs pos="100000">
              <a:schemeClr val="accent4">
                <a:hueOff val="-494707"/>
                <a:satOff val="-2845"/>
                <a:lumOff val="-2255"/>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382" tIns="66040" rIns="66040" bIns="66040" numCol="1" spcCol="1270" anchor="ctr" anchorCtr="0">
          <a:noAutofit/>
          <a:scene3d>
            <a:camera prst="orthographicFront"/>
            <a:lightRig rig="soft" dir="t">
              <a:rot lat="0" lon="0" rev="15600000"/>
            </a:lightRig>
          </a:scene3d>
          <a:sp3d extrusionH="57150" prstMaterial="softEdge">
            <a:bevelT w="25400" h="38100"/>
          </a:sp3d>
        </a:bodyPr>
        <a:lstStyle/>
        <a:p>
          <a:pPr lvl="0" algn="l" defTabSz="1155700">
            <a:lnSpc>
              <a:spcPct val="90000"/>
            </a:lnSpc>
            <a:spcBef>
              <a:spcPct val="0"/>
            </a:spcBef>
            <a:spcAft>
              <a:spcPct val="35000"/>
            </a:spcAft>
          </a:pPr>
          <a:r>
            <a:rPr lang="en-US" sz="2600" b="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Development Of Our Country</a:t>
          </a:r>
          <a:endParaRPr lang="en-US" sz="26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a:off x="847528" y="1600961"/>
        <a:ext cx="4283033" cy="800481"/>
      </dsp:txXfrm>
    </dsp:sp>
    <dsp:sp modelId="{4238BA89-BBEA-4DBB-8E9C-ED199D4BE42A}">
      <dsp:nvSpPr>
        <dsp:cNvPr id="0" name=""/>
        <dsp:cNvSpPr/>
      </dsp:nvSpPr>
      <dsp:spPr>
        <a:xfrm>
          <a:off x="347227" y="1500901"/>
          <a:ext cx="1000601" cy="1000601"/>
        </a:xfrm>
        <a:prstGeom prst="ellipse">
          <a:avLst/>
        </a:prstGeom>
        <a:solidFill>
          <a:schemeClr val="accent2"/>
        </a:solidFill>
        <a:ln w="9525" cap="flat" cmpd="sng" algn="ctr">
          <a:solidFill>
            <a:schemeClr val="accent4">
              <a:hueOff val="-494707"/>
              <a:satOff val="-2845"/>
              <a:lumOff val="-2255"/>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54AEE43A-8AA2-46E8-ADF8-1A418A7E957E}">
      <dsp:nvSpPr>
        <dsp:cNvPr id="0" name=""/>
        <dsp:cNvSpPr/>
      </dsp:nvSpPr>
      <dsp:spPr>
        <a:xfrm>
          <a:off x="556553" y="2801683"/>
          <a:ext cx="4574007" cy="800481"/>
        </a:xfrm>
        <a:prstGeom prst="rect">
          <a:avLst/>
        </a:prstGeom>
        <a:gradFill rotWithShape="0">
          <a:gsLst>
            <a:gs pos="0">
              <a:schemeClr val="accent4">
                <a:hueOff val="-989414"/>
                <a:satOff val="-5690"/>
                <a:lumOff val="-4511"/>
                <a:alphaOff val="0"/>
                <a:tint val="94000"/>
                <a:satMod val="100000"/>
                <a:lumMod val="108000"/>
              </a:schemeClr>
            </a:gs>
            <a:gs pos="50000">
              <a:schemeClr val="accent4">
                <a:hueOff val="-989414"/>
                <a:satOff val="-5690"/>
                <a:lumOff val="-4511"/>
                <a:alphaOff val="0"/>
                <a:tint val="98000"/>
                <a:shade val="100000"/>
                <a:satMod val="100000"/>
                <a:lumMod val="100000"/>
              </a:schemeClr>
            </a:gs>
            <a:gs pos="100000">
              <a:schemeClr val="accent4">
                <a:hueOff val="-989414"/>
                <a:satOff val="-5690"/>
                <a:lumOff val="-4511"/>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382" tIns="66040" rIns="66040" bIns="66040" numCol="1" spcCol="1270" anchor="ctr" anchorCtr="0">
          <a:noAutofit/>
          <a:scene3d>
            <a:camera prst="orthographicFront"/>
            <a:lightRig rig="soft" dir="t">
              <a:rot lat="0" lon="0" rev="15600000"/>
            </a:lightRig>
          </a:scene3d>
          <a:sp3d extrusionH="57150" prstMaterial="softEdge">
            <a:bevelT w="25400" h="38100"/>
          </a:sp3d>
        </a:bodyPr>
        <a:lstStyle/>
        <a:p>
          <a:pPr lvl="0" algn="l" defTabSz="1155700">
            <a:lnSpc>
              <a:spcPct val="90000"/>
            </a:lnSpc>
            <a:spcBef>
              <a:spcPct val="0"/>
            </a:spcBef>
            <a:spcAft>
              <a:spcPct val="35000"/>
            </a:spcAft>
          </a:pPr>
          <a:r>
            <a:rPr lang="en-US" sz="2600" b="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Inspiration To Future</a:t>
          </a:r>
          <a:endParaRPr lang="en-US" sz="26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a:off x="556553" y="2801683"/>
        <a:ext cx="4574007" cy="800481"/>
      </dsp:txXfrm>
    </dsp:sp>
    <dsp:sp modelId="{4873A994-62F4-428D-900D-C52E3D616EC4}">
      <dsp:nvSpPr>
        <dsp:cNvPr id="0" name=""/>
        <dsp:cNvSpPr/>
      </dsp:nvSpPr>
      <dsp:spPr>
        <a:xfrm>
          <a:off x="56252" y="2701623"/>
          <a:ext cx="1000601" cy="1000601"/>
        </a:xfrm>
        <a:prstGeom prst="ellipse">
          <a:avLst/>
        </a:prstGeom>
        <a:solidFill>
          <a:schemeClr val="accent5"/>
        </a:solidFill>
        <a:ln w="9525" cap="flat" cmpd="sng" algn="ctr">
          <a:solidFill>
            <a:schemeClr val="accent4">
              <a:hueOff val="-989414"/>
              <a:satOff val="-5690"/>
              <a:lumOff val="-4511"/>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D6EA2-979C-46D5-A862-76B82451E16A}">
      <dsp:nvSpPr>
        <dsp:cNvPr id="0" name=""/>
        <dsp:cNvSpPr/>
      </dsp:nvSpPr>
      <dsp:spPr>
        <a:xfrm>
          <a:off x="1869973" y="1747"/>
          <a:ext cx="2349271" cy="1062527"/>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cap="none" spc="0" dirty="0" smtClean="0">
              <a:ln w="13462">
                <a:prstDash val="solid"/>
              </a:ln>
              <a:effectLst>
                <a:outerShdw dist="38100" dir="2700000" algn="bl" rotWithShape="0">
                  <a:schemeClr val="accent5"/>
                </a:outerShdw>
              </a:effectLst>
            </a:rPr>
            <a:t>People Will Be Alerted</a:t>
          </a:r>
          <a:endParaRPr lang="en-US" sz="2300" b="1" kern="1200" cap="none" spc="0" dirty="0">
            <a:ln w="13462">
              <a:prstDash val="solid"/>
            </a:ln>
            <a:effectLst>
              <a:outerShdw dist="38100" dir="2700000" algn="bl" rotWithShape="0">
                <a:schemeClr val="accent5"/>
              </a:outerShdw>
            </a:effectLst>
          </a:endParaRPr>
        </a:p>
      </dsp:txBody>
      <dsp:txXfrm>
        <a:off x="1869973" y="1747"/>
        <a:ext cx="2349271" cy="1062527"/>
      </dsp:txXfrm>
    </dsp:sp>
    <dsp:sp modelId="{A816627E-C57C-4BDB-ABC6-4C3697979BDF}">
      <dsp:nvSpPr>
        <dsp:cNvPr id="0" name=""/>
        <dsp:cNvSpPr/>
      </dsp:nvSpPr>
      <dsp:spPr>
        <a:xfrm>
          <a:off x="686017" y="1747"/>
          <a:ext cx="1051902" cy="1062527"/>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245DBE-79F2-4861-9A8F-55F70C283A5B}">
      <dsp:nvSpPr>
        <dsp:cNvPr id="0" name=""/>
        <dsp:cNvSpPr/>
      </dsp:nvSpPr>
      <dsp:spPr>
        <a:xfrm>
          <a:off x="686023" y="1239592"/>
          <a:ext cx="2349248" cy="1062527"/>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cap="none" spc="0" dirty="0" smtClean="0">
              <a:ln w="13462">
                <a:prstDash val="solid"/>
              </a:ln>
              <a:effectLst>
                <a:outerShdw dist="38100" dir="2700000" algn="bl" rotWithShape="0">
                  <a:schemeClr val="accent5"/>
                </a:outerShdw>
              </a:effectLst>
            </a:rPr>
            <a:t>People Can Move More Secure Places</a:t>
          </a:r>
          <a:endParaRPr lang="en-US" sz="2300" b="1" kern="1200" cap="none" spc="0" dirty="0">
            <a:ln w="13462">
              <a:prstDash val="solid"/>
            </a:ln>
            <a:effectLst>
              <a:outerShdw dist="38100" dir="2700000" algn="bl" rotWithShape="0">
                <a:schemeClr val="accent5"/>
              </a:outerShdw>
            </a:effectLst>
          </a:endParaRPr>
        </a:p>
      </dsp:txBody>
      <dsp:txXfrm>
        <a:off x="686023" y="1239592"/>
        <a:ext cx="2349248" cy="1062527"/>
      </dsp:txXfrm>
    </dsp:sp>
    <dsp:sp modelId="{1807364E-B024-4390-A00D-502522B69273}">
      <dsp:nvSpPr>
        <dsp:cNvPr id="0" name=""/>
        <dsp:cNvSpPr/>
      </dsp:nvSpPr>
      <dsp:spPr>
        <a:xfrm>
          <a:off x="3140461" y="1239592"/>
          <a:ext cx="1051902" cy="1062527"/>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6F8B20-EDC5-4F12-8F61-F62ACE6F4243}">
      <dsp:nvSpPr>
        <dsp:cNvPr id="0" name=""/>
        <dsp:cNvSpPr/>
      </dsp:nvSpPr>
      <dsp:spPr>
        <a:xfrm>
          <a:off x="1843115" y="2477436"/>
          <a:ext cx="2349248" cy="1062527"/>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cap="none" spc="0" dirty="0" smtClean="0">
              <a:ln w="13462">
                <a:prstDash val="solid"/>
              </a:ln>
              <a:effectLst>
                <a:outerShdw dist="38100" dir="2700000" algn="bl" rotWithShape="0">
                  <a:schemeClr val="accent5"/>
                </a:outerShdw>
              </a:effectLst>
            </a:rPr>
            <a:t>Electricity</a:t>
          </a:r>
          <a:r>
            <a:rPr lang="en-US" sz="2300" b="1" kern="1200" cap="none" spc="0" baseline="0" dirty="0" smtClean="0">
              <a:ln w="13462">
                <a:prstDash val="solid"/>
              </a:ln>
              <a:effectLst>
                <a:outerShdw dist="38100" dir="2700000" algn="bl" rotWithShape="0">
                  <a:schemeClr val="accent5"/>
                </a:outerShdw>
              </a:effectLst>
            </a:rPr>
            <a:t> Board Can Power of Electric Lines</a:t>
          </a:r>
          <a:endParaRPr lang="en-US" sz="2300" b="1" kern="1200" cap="none" spc="0" dirty="0">
            <a:ln w="13462">
              <a:prstDash val="solid"/>
            </a:ln>
            <a:effectLst>
              <a:outerShdw dist="38100" dir="2700000" algn="bl" rotWithShape="0">
                <a:schemeClr val="accent5"/>
              </a:outerShdw>
            </a:effectLst>
          </a:endParaRPr>
        </a:p>
      </dsp:txBody>
      <dsp:txXfrm>
        <a:off x="1843115" y="2477436"/>
        <a:ext cx="2349248" cy="1062527"/>
      </dsp:txXfrm>
    </dsp:sp>
    <dsp:sp modelId="{716BEA0A-3080-4300-A09A-DC0CD891B085}">
      <dsp:nvSpPr>
        <dsp:cNvPr id="0" name=""/>
        <dsp:cNvSpPr/>
      </dsp:nvSpPr>
      <dsp:spPr>
        <a:xfrm>
          <a:off x="686023" y="2477436"/>
          <a:ext cx="1051902" cy="1062527"/>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328D9-B513-4DC3-8882-EC46B7F98EBE}">
      <dsp:nvSpPr>
        <dsp:cNvPr id="0" name=""/>
        <dsp:cNvSpPr/>
      </dsp:nvSpPr>
      <dsp:spPr>
        <a:xfrm rot="16200000">
          <a:off x="-866028" y="867057"/>
          <a:ext cx="3947269" cy="2213154"/>
        </a:xfrm>
        <a:prstGeom prst="flowChartManualOperation">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b="1" kern="1200" cap="none" spc="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Firefighter  Can Take Respective Actions</a:t>
          </a:r>
          <a:endParaRPr lang="en-US" sz="2000" b="1" kern="1200" cap="none" spc="0" dirty="0">
            <a:ln w="10160">
              <a:prstDash val="solid"/>
            </a:ln>
            <a:effectLst>
              <a:outerShdw blurRad="38100" dist="22860" dir="5400000" algn="tl" rotWithShape="0">
                <a:srgbClr val="000000">
                  <a:alpha val="30000"/>
                </a:srgbClr>
              </a:outerShdw>
            </a:effectLst>
            <a:latin typeface="Comic Sans MS" panose="030F0702030302020204" pitchFamily="66" charset="0"/>
          </a:endParaRPr>
        </a:p>
      </dsp:txBody>
      <dsp:txXfrm rot="5400000">
        <a:off x="1029" y="789454"/>
        <a:ext cx="2213154" cy="2368361"/>
      </dsp:txXfrm>
    </dsp:sp>
    <dsp:sp modelId="{D7E2DD75-FA67-47CF-AC12-D13A46A2A3DA}">
      <dsp:nvSpPr>
        <dsp:cNvPr id="0" name=""/>
        <dsp:cNvSpPr/>
      </dsp:nvSpPr>
      <dsp:spPr>
        <a:xfrm rot="16200000">
          <a:off x="1340676" y="1053013"/>
          <a:ext cx="3947269" cy="1841241"/>
        </a:xfrm>
        <a:prstGeom prst="flowChartManualOperation">
          <a:avLst/>
        </a:prstGeom>
        <a:gradFill rotWithShape="0">
          <a:gsLst>
            <a:gs pos="0">
              <a:schemeClr val="accent3">
                <a:hueOff val="5473956"/>
                <a:satOff val="-1420"/>
                <a:lumOff val="1569"/>
                <a:alphaOff val="0"/>
                <a:tint val="94000"/>
                <a:satMod val="105000"/>
                <a:lumMod val="102000"/>
              </a:schemeClr>
            </a:gs>
            <a:gs pos="100000">
              <a:schemeClr val="accent3">
                <a:hueOff val="5473956"/>
                <a:satOff val="-1420"/>
                <a:lumOff val="156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b="1" kern="1200" cap="none" spc="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Safety</a:t>
          </a:r>
          <a:r>
            <a:rPr lang="en-US" sz="2000" b="1" kern="1200" cap="none" spc="0" baseline="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 and Security</a:t>
          </a:r>
          <a:endParaRPr lang="en-US" sz="2000" b="1" kern="1200" cap="none" spc="0" dirty="0">
            <a:ln w="10160">
              <a:prstDash val="solid"/>
            </a:ln>
            <a:effectLst>
              <a:outerShdw blurRad="38100" dist="22860" dir="5400000" algn="tl" rotWithShape="0">
                <a:srgbClr val="000000">
                  <a:alpha val="30000"/>
                </a:srgbClr>
              </a:outerShdw>
            </a:effectLst>
            <a:latin typeface="Comic Sans MS" panose="030F0702030302020204" pitchFamily="66" charset="0"/>
          </a:endParaRPr>
        </a:p>
      </dsp:txBody>
      <dsp:txXfrm rot="5400000">
        <a:off x="2393690" y="789453"/>
        <a:ext cx="1841241" cy="2368361"/>
      </dsp:txXfrm>
    </dsp:sp>
    <dsp:sp modelId="{39C2E3BD-29E2-4064-9F80-1A8A5E6E0D13}">
      <dsp:nvSpPr>
        <dsp:cNvPr id="0" name=""/>
        <dsp:cNvSpPr/>
      </dsp:nvSpPr>
      <dsp:spPr>
        <a:xfrm rot="16200000">
          <a:off x="3320011" y="1053013"/>
          <a:ext cx="3947269" cy="1841241"/>
        </a:xfrm>
        <a:prstGeom prst="flowChartManualOperation">
          <a:avLst/>
        </a:prstGeom>
        <a:gradFill rotWithShape="0">
          <a:gsLst>
            <a:gs pos="0">
              <a:schemeClr val="accent3">
                <a:hueOff val="10947913"/>
                <a:satOff val="-2840"/>
                <a:lumOff val="3137"/>
                <a:alphaOff val="0"/>
                <a:tint val="94000"/>
                <a:satMod val="105000"/>
                <a:lumMod val="102000"/>
              </a:schemeClr>
            </a:gs>
            <a:gs pos="100000">
              <a:schemeClr val="accent3">
                <a:hueOff val="10947913"/>
                <a:satOff val="-2840"/>
                <a:lumOff val="313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b="1" kern="1200" cap="none" spc="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Major</a:t>
          </a:r>
          <a:r>
            <a:rPr lang="en-US" sz="2000" b="1" kern="1200" cap="none" spc="0" baseline="0" dirty="0" smtClean="0">
              <a:ln w="10160">
                <a:prstDash val="solid"/>
              </a:ln>
              <a:effectLst>
                <a:outerShdw blurRad="38100" dist="22860" dir="5400000" algn="tl" rotWithShape="0">
                  <a:srgbClr val="000000">
                    <a:alpha val="30000"/>
                  </a:srgbClr>
                </a:outerShdw>
              </a:effectLst>
              <a:latin typeface="Comic Sans MS" panose="030F0702030302020204" pitchFamily="66" charset="0"/>
            </a:rPr>
            <a:t> Deaths Can Be Avoided</a:t>
          </a:r>
          <a:endParaRPr lang="en-US" sz="2000" b="1" kern="1200" cap="none" spc="0" dirty="0">
            <a:ln w="10160">
              <a:prstDash val="solid"/>
            </a:ln>
            <a:effectLst>
              <a:outerShdw blurRad="38100" dist="22860" dir="5400000" algn="tl" rotWithShape="0">
                <a:srgbClr val="000000">
                  <a:alpha val="30000"/>
                </a:srgbClr>
              </a:outerShdw>
            </a:effectLst>
            <a:latin typeface="Comic Sans MS" panose="030F0702030302020204" pitchFamily="66" charset="0"/>
          </a:endParaRPr>
        </a:p>
      </dsp:txBody>
      <dsp:txXfrm rot="5400000">
        <a:off x="4373025" y="789453"/>
        <a:ext cx="1841241" cy="2368361"/>
      </dsp:txXfrm>
    </dsp:sp>
    <dsp:sp modelId="{75FEAE34-ADC4-455B-977B-586F48C71B3C}">
      <dsp:nvSpPr>
        <dsp:cNvPr id="0" name=""/>
        <dsp:cNvSpPr/>
      </dsp:nvSpPr>
      <dsp:spPr>
        <a:xfrm rot="16200000">
          <a:off x="5257932" y="1053013"/>
          <a:ext cx="3947269" cy="1841241"/>
        </a:xfrm>
        <a:prstGeom prst="flowChartManualOperation">
          <a:avLst/>
        </a:prstGeom>
        <a:gradFill rotWithShape="0">
          <a:gsLst>
            <a:gs pos="0">
              <a:schemeClr val="accent3">
                <a:hueOff val="16421869"/>
                <a:satOff val="-4260"/>
                <a:lumOff val="4706"/>
                <a:alphaOff val="0"/>
                <a:tint val="94000"/>
                <a:satMod val="105000"/>
                <a:lumMod val="102000"/>
              </a:schemeClr>
            </a:gs>
            <a:gs pos="100000">
              <a:schemeClr val="accent3">
                <a:hueOff val="16421869"/>
                <a:satOff val="-4260"/>
                <a:lumOff val="470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b="1" kern="1200" cap="none" spc="0" smtClean="0">
              <a:ln w="10160">
                <a:prstDash val="solid"/>
              </a:ln>
              <a:effectLst>
                <a:outerShdw blurRad="38100" dist="22860" dir="5400000" algn="tl" rotWithShape="0">
                  <a:srgbClr val="000000">
                    <a:alpha val="30000"/>
                  </a:srgbClr>
                </a:outerShdw>
              </a:effectLst>
              <a:latin typeface="Comic Sans MS" panose="030F0702030302020204" pitchFamily="66" charset="0"/>
            </a:rPr>
            <a:t>Ideal Alarm System </a:t>
          </a:r>
          <a:endParaRPr lang="en-US" sz="2000" b="1" kern="1200" cap="none" spc="0" dirty="0">
            <a:ln w="10160">
              <a:prstDash val="solid"/>
            </a:ln>
            <a:effectLst>
              <a:outerShdw blurRad="38100" dist="22860" dir="5400000" algn="tl" rotWithShape="0">
                <a:srgbClr val="000000">
                  <a:alpha val="30000"/>
                </a:srgbClr>
              </a:outerShdw>
            </a:effectLst>
            <a:latin typeface="Comic Sans MS" panose="030F0702030302020204" pitchFamily="66" charset="0"/>
          </a:endParaRPr>
        </a:p>
      </dsp:txBody>
      <dsp:txXfrm rot="5400000">
        <a:off x="6310946" y="789453"/>
        <a:ext cx="1841241" cy="236836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F11A8-9CF5-4C69-A4BF-6B98DF8884CB}" type="datetimeFigureOut">
              <a:rPr lang="en-US" smtClean="0"/>
              <a:t>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A5A3D-C07A-4030-A793-03CF60D96650}" type="slidenum">
              <a:rPr lang="en-US" smtClean="0"/>
              <a:t>‹#›</a:t>
            </a:fld>
            <a:endParaRPr lang="en-US"/>
          </a:p>
        </p:txBody>
      </p:sp>
    </p:spTree>
    <p:extLst>
      <p:ext uri="{BB962C8B-B14F-4D97-AF65-F5344CB8AC3E}">
        <p14:creationId xmlns:p14="http://schemas.microsoft.com/office/powerpoint/2010/main" val="4177151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A5A3D-C07A-4030-A793-03CF60D96650}" type="slidenum">
              <a:rPr lang="en-US" smtClean="0"/>
              <a:t>7</a:t>
            </a:fld>
            <a:endParaRPr lang="en-US"/>
          </a:p>
        </p:txBody>
      </p:sp>
    </p:spTree>
    <p:extLst>
      <p:ext uri="{BB962C8B-B14F-4D97-AF65-F5344CB8AC3E}">
        <p14:creationId xmlns:p14="http://schemas.microsoft.com/office/powerpoint/2010/main" val="256331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141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527808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6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990526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07ED167-D3FB-41A1-A0E9-FF568CB58186}"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264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474292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9484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64386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ED167-D3FB-41A1-A0E9-FF568CB58186}"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33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0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230370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4169032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364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55036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56459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092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511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530945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718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6860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267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50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910998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702508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547162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039497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12262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881492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60218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575526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87771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334454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33729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039988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07ED167-D3FB-41A1-A0E9-FF568CB58186}"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355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421100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213129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75454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290829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657092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087362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87902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035242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39488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65384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12726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606744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538455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108130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347548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671685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836163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9698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962969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4244232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84451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927884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004647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851827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96777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16557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404595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846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706211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885177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228867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588922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812299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500465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635041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14873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77146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507010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088605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633812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2991971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3755813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7ED167-D3FB-41A1-A0E9-FF568CB58186}" type="slidenum">
              <a:rPr lang="en-US" smtClean="0"/>
              <a:t>‹#›</a:t>
            </a:fld>
            <a:endParaRPr lang="en-US" dirty="0"/>
          </a:p>
        </p:txBody>
      </p:sp>
    </p:spTree>
    <p:extLst>
      <p:ext uri="{BB962C8B-B14F-4D97-AF65-F5344CB8AC3E}">
        <p14:creationId xmlns:p14="http://schemas.microsoft.com/office/powerpoint/2010/main" val="1889553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12841B-A19F-4590-B26B-433CFE12BAB4}" type="datetimeFigureOut">
              <a:rPr lang="en-US" smtClean="0"/>
              <a:t>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ED167-D3FB-41A1-A0E9-FF568CB58186}"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25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4.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8.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heme" Target="../theme/theme5.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0.pn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312841B-A19F-4590-B26B-433CFE12BAB4}" type="datetimeFigureOut">
              <a:rPr lang="en-US" smtClean="0"/>
              <a:t>1/6/2017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07ED167-D3FB-41A1-A0E9-FF568CB58186}"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038119"/>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592"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12841B-A19F-4590-B26B-433CFE12BAB4}" type="datetimeFigureOut">
              <a:rPr lang="en-US" smtClean="0"/>
              <a:t>1/6/2017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07ED167-D3FB-41A1-A0E9-FF568CB58186}" type="slidenum">
              <a:rPr lang="en-US" smtClean="0"/>
              <a:t>‹#›</a:t>
            </a:fld>
            <a:endParaRPr lang="en-US" dirty="0"/>
          </a:p>
        </p:txBody>
      </p:sp>
    </p:spTree>
    <p:extLst>
      <p:ext uri="{BB962C8B-B14F-4D97-AF65-F5344CB8AC3E}">
        <p14:creationId xmlns:p14="http://schemas.microsoft.com/office/powerpoint/2010/main" val="476708773"/>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 id="2147484358" r:id="rId14"/>
    <p:sldLayoutId id="2147484359" r:id="rId15"/>
    <p:sldLayoutId id="2147484360" r:id="rId16"/>
    <p:sldLayoutId id="2147484361" r:id="rId1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12841B-A19F-4590-B26B-433CFE12BAB4}" type="datetimeFigureOut">
              <a:rPr lang="en-US" smtClean="0"/>
              <a:t>1/6/2017</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07ED167-D3FB-41A1-A0E9-FF568CB58186}" type="slidenum">
              <a:rPr lang="en-US" smtClean="0"/>
              <a:t>‹#›</a:t>
            </a:fld>
            <a:endParaRPr lang="en-US" dirty="0"/>
          </a:p>
        </p:txBody>
      </p:sp>
    </p:spTree>
    <p:extLst>
      <p:ext uri="{BB962C8B-B14F-4D97-AF65-F5344CB8AC3E}">
        <p14:creationId xmlns:p14="http://schemas.microsoft.com/office/powerpoint/2010/main" val="2154851436"/>
      </p:ext>
    </p:extLst>
  </p:cSld>
  <p:clrMap bg1="dk1" tx1="lt1" bg2="dk2" tx2="lt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 id="2147484586" r:id="rId12"/>
    <p:sldLayoutId id="2147484587" r:id="rId13"/>
    <p:sldLayoutId id="2147484588" r:id="rId14"/>
    <p:sldLayoutId id="2147484589" r:id="rId15"/>
    <p:sldLayoutId id="2147484590" r:id="rId16"/>
    <p:sldLayoutId id="2147484591" r:id="rId1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312841B-A19F-4590-B26B-433CFE12BAB4}" type="datetimeFigureOut">
              <a:rPr lang="en-US" smtClean="0"/>
              <a:t>1/6/2017</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07ED167-D3FB-41A1-A0E9-FF568CB58186}" type="slidenum">
              <a:rPr lang="en-US" smtClean="0"/>
              <a:t>‹#›</a:t>
            </a:fld>
            <a:endParaRPr lang="en-US" dirty="0"/>
          </a:p>
        </p:txBody>
      </p:sp>
    </p:spTree>
    <p:extLst>
      <p:ext uri="{BB962C8B-B14F-4D97-AF65-F5344CB8AC3E}">
        <p14:creationId xmlns:p14="http://schemas.microsoft.com/office/powerpoint/2010/main" val="2423048288"/>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12841B-A19F-4590-B26B-433CFE12BAB4}" type="datetimeFigureOut">
              <a:rPr lang="en-US" smtClean="0"/>
              <a:t>1/6/2017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07ED167-D3FB-41A1-A0E9-FF568CB58186}" type="slidenum">
              <a:rPr lang="en-US" smtClean="0"/>
              <a:t>‹#›</a:t>
            </a:fld>
            <a:endParaRPr lang="en-US" dirty="0"/>
          </a:p>
        </p:txBody>
      </p:sp>
    </p:spTree>
    <p:extLst>
      <p:ext uri="{BB962C8B-B14F-4D97-AF65-F5344CB8AC3E}">
        <p14:creationId xmlns:p14="http://schemas.microsoft.com/office/powerpoint/2010/main" val="3204969508"/>
      </p:ext>
    </p:extLst>
  </p:cSld>
  <p:clrMap bg1="dk1" tx1="lt1" bg2="dk2" tx2="lt2" accent1="accent1" accent2="accent2" accent3="accent3" accent4="accent4" accent5="accent5" accent6="accent6" hlink="hlink" folHlink="folHlink"/>
  <p:sldLayoutIdLst>
    <p:sldLayoutId id="2147485026" r:id="rId1"/>
    <p:sldLayoutId id="2147485027" r:id="rId2"/>
    <p:sldLayoutId id="2147485028" r:id="rId3"/>
    <p:sldLayoutId id="2147485029" r:id="rId4"/>
    <p:sldLayoutId id="2147485030" r:id="rId5"/>
    <p:sldLayoutId id="2147485031" r:id="rId6"/>
    <p:sldLayoutId id="2147485032" r:id="rId7"/>
    <p:sldLayoutId id="2147485033" r:id="rId8"/>
    <p:sldLayoutId id="2147485034" r:id="rId9"/>
    <p:sldLayoutId id="2147485035" r:id="rId10"/>
    <p:sldLayoutId id="2147485036" r:id="rId11"/>
    <p:sldLayoutId id="2147485037" r:id="rId12"/>
    <p:sldLayoutId id="2147485038" r:id="rId13"/>
    <p:sldLayoutId id="2147485039" r:id="rId14"/>
    <p:sldLayoutId id="2147485040" r:id="rId15"/>
    <p:sldLayoutId id="2147485041" r:id="rId16"/>
    <p:sldLayoutId id="2147485042" r:id="rId1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53.xml"/><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Liquefied_petroleum_gas" TargetMode="External"/><Relationship Id="rId2" Type="http://schemas.openxmlformats.org/officeDocument/2006/relationships/image" Target="../media/image44.jp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6.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45.jpg"/><Relationship Id="rId1" Type="http://schemas.openxmlformats.org/officeDocument/2006/relationships/slideLayout" Target="../slideLayouts/slideLayout6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8.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jpg"/><Relationship Id="rId2" Type="http://schemas.openxmlformats.org/officeDocument/2006/relationships/image" Target="../media/image20.png"/><Relationship Id="rId1" Type="http://schemas.openxmlformats.org/officeDocument/2006/relationships/slideLayout" Target="../slideLayouts/slideLayout70.xml"/><Relationship Id="rId6" Type="http://schemas.openxmlformats.org/officeDocument/2006/relationships/image" Target="../media/image24.jp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jpg"/><Relationship Id="rId9" Type="http://schemas.openxmlformats.org/officeDocument/2006/relationships/image" Target="../media/image35.jpeg"/></Relationships>
</file>

<file path=ppt/slides/_rels/slide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56944" y="2735806"/>
            <a:ext cx="8534400" cy="1507067"/>
          </a:xfrm>
        </p:spPr>
        <p:txBody>
          <a:bodyPr/>
          <a:lstStyle/>
          <a:p>
            <a:pPr algn="ctr"/>
            <a:r>
              <a:rPr lang="en-US" b="1" cap="none"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Elephant" panose="02020904090505020303" pitchFamily="18" charset="0"/>
              </a:rPr>
              <a:t>WELCOME</a:t>
            </a:r>
            <a:endPar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Elephant" panose="02020904090505020303" pitchFamily="18" charset="0"/>
            </a:endParaRPr>
          </a:p>
        </p:txBody>
      </p:sp>
    </p:spTree>
    <p:extLst>
      <p:ext uri="{BB962C8B-B14F-4D97-AF65-F5344CB8AC3E}">
        <p14:creationId xmlns:p14="http://schemas.microsoft.com/office/powerpoint/2010/main" val="3971112439"/>
      </p:ext>
    </p:extLst>
  </p:cSld>
  <p:clrMapOvr>
    <a:masterClrMapping/>
  </p:clrMapOvr>
  <mc:AlternateContent xmlns:mc="http://schemas.openxmlformats.org/markup-compatibility/2006" xmlns:p14="http://schemas.microsoft.com/office/powerpoint/2010/main">
    <mc:Choice Requires="p14">
      <p:transition spd="slow" p14:dur="4000" advTm="4000">
        <p14:vortex dir="r"/>
      </p:transition>
    </mc:Choice>
    <mc:Fallback xmlns="">
      <p:transition spd="slow" advTm="4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And Theft Security System</a:t>
            </a:r>
            <a:endParaRPr lang="en-US" dirty="0"/>
          </a:p>
        </p:txBody>
      </p:sp>
      <p:sp>
        <p:nvSpPr>
          <p:cNvPr id="4" name="Content Placeholder 3"/>
          <p:cNvSpPr>
            <a:spLocks noGrp="1"/>
          </p:cNvSpPr>
          <p:nvPr>
            <p:ph sz="quarter" idx="13"/>
          </p:nvPr>
        </p:nvSpPr>
        <p:spPr/>
        <p:txBody>
          <a:bodyPr>
            <a:normAutofit fontScale="92500" lnSpcReduction="10000"/>
          </a:bodyPr>
          <a:lstStyle/>
          <a:p>
            <a:r>
              <a:rPr lang="en-US" dirty="0" err="1" smtClean="0">
                <a:solidFill>
                  <a:srgbClr val="473DC3"/>
                </a:solidFill>
              </a:rPr>
              <a:t>Tel</a:t>
            </a:r>
            <a:r>
              <a:rPr lang="en-US" dirty="0" err="1" smtClean="0">
                <a:solidFill>
                  <a:schemeClr val="accent1">
                    <a:lumMod val="75000"/>
                  </a:schemeClr>
                </a:solidFill>
              </a:rPr>
              <a:t>Ver</a:t>
            </a:r>
            <a:r>
              <a:rPr lang="en-US" dirty="0" err="1" smtClean="0">
                <a:solidFill>
                  <a:srgbClr val="00B0F0"/>
                </a:solidFill>
              </a:rPr>
              <a:t>ADe</a:t>
            </a:r>
            <a:r>
              <a:rPr lang="en-US" dirty="0" err="1" smtClean="0">
                <a:solidFill>
                  <a:srgbClr val="00B050"/>
                </a:solidFill>
              </a:rPr>
              <a:t>Te</a:t>
            </a:r>
            <a:r>
              <a:rPr lang="en-US" dirty="0" err="1" smtClean="0">
                <a:solidFill>
                  <a:srgbClr val="FFC000"/>
                </a:solidFill>
              </a:rPr>
              <a:t>S</a:t>
            </a:r>
            <a:r>
              <a:rPr lang="en-US" dirty="0" err="1" smtClean="0"/>
              <a:t>-</a:t>
            </a:r>
            <a:r>
              <a:rPr lang="en-US" dirty="0" err="1" smtClean="0">
                <a:solidFill>
                  <a:srgbClr val="FF9900"/>
                </a:solidFill>
              </a:rPr>
              <a:t>Messa</a:t>
            </a:r>
            <a:r>
              <a:rPr lang="en-US" dirty="0" err="1" smtClean="0">
                <a:solidFill>
                  <a:srgbClr val="FF0000"/>
                </a:solidFill>
              </a:rPr>
              <a:t>Sys</a:t>
            </a:r>
            <a:r>
              <a:rPr lang="en-US" dirty="0">
                <a:solidFill>
                  <a:srgbClr val="FF0000"/>
                </a:solidFill>
              </a:rPr>
              <a:t> </a:t>
            </a:r>
            <a:r>
              <a:rPr lang="en-US" dirty="0" smtClean="0"/>
              <a:t> Comes with a Whole new features to secure your Vehicle </a:t>
            </a:r>
          </a:p>
          <a:p>
            <a:r>
              <a:rPr lang="en-US" dirty="0" smtClean="0"/>
              <a:t>You can Track Your Vehicle With the following commands</a:t>
            </a:r>
          </a:p>
          <a:p>
            <a:r>
              <a:rPr lang="en-US" dirty="0" smtClean="0"/>
              <a:t>Track&lt;space&gt;Your Vehicle registration.No+4 digit pin number</a:t>
            </a:r>
            <a:endParaRPr lang="en-US" dirty="0"/>
          </a:p>
          <a:p>
            <a:r>
              <a:rPr lang="en-US" dirty="0" smtClean="0"/>
              <a:t>You will receive an instant Message from </a:t>
            </a:r>
            <a:r>
              <a:rPr lang="en-US" dirty="0" err="1">
                <a:solidFill>
                  <a:srgbClr val="473DC3"/>
                </a:solidFill>
              </a:rPr>
              <a:t>Tel</a:t>
            </a:r>
            <a:r>
              <a:rPr lang="en-US" dirty="0" err="1">
                <a:solidFill>
                  <a:schemeClr val="accent1">
                    <a:lumMod val="75000"/>
                  </a:schemeClr>
                </a:solidFill>
              </a:rPr>
              <a:t>Ver</a:t>
            </a:r>
            <a:r>
              <a:rPr lang="en-US" dirty="0" err="1">
                <a:solidFill>
                  <a:srgbClr val="00B0F0"/>
                </a:solidFill>
              </a:rPr>
              <a:t>ADe</a:t>
            </a:r>
            <a:r>
              <a:rPr lang="en-US" dirty="0" err="1">
                <a:solidFill>
                  <a:srgbClr val="00B050"/>
                </a:solidFill>
              </a:rPr>
              <a:t>Te</a:t>
            </a:r>
            <a:r>
              <a:rPr lang="en-US" dirty="0" err="1">
                <a:solidFill>
                  <a:srgbClr val="FFC000"/>
                </a:solidFill>
              </a:rPr>
              <a:t>S</a:t>
            </a:r>
            <a:r>
              <a:rPr lang="en-US" dirty="0" err="1"/>
              <a:t>-</a:t>
            </a:r>
            <a:r>
              <a:rPr lang="en-US" dirty="0" err="1">
                <a:solidFill>
                  <a:srgbClr val="FF9900"/>
                </a:solidFill>
              </a:rPr>
              <a:t>Messa</a:t>
            </a:r>
            <a:r>
              <a:rPr lang="en-US" dirty="0" err="1">
                <a:solidFill>
                  <a:srgbClr val="FF0000"/>
                </a:solidFill>
              </a:rPr>
              <a:t>Sys</a:t>
            </a:r>
            <a:endParaRPr lang="en-US" dirty="0"/>
          </a:p>
        </p:txBody>
      </p:sp>
      <p:sp>
        <p:nvSpPr>
          <p:cNvPr id="5" name="Content Placeholder 4"/>
          <p:cNvSpPr>
            <a:spLocks noGrp="1"/>
          </p:cNvSpPr>
          <p:nvPr>
            <p:ph sz="quarter" idx="14"/>
          </p:nvPr>
        </p:nvSpPr>
        <p:spPr/>
        <p:txBody>
          <a:bodyPr/>
          <a:lstStyle/>
          <a:p>
            <a:r>
              <a:rPr lang="en-US" dirty="0" smtClean="0"/>
              <a:t>When Talking About Security From Thieves </a:t>
            </a:r>
          </a:p>
          <a:p>
            <a:r>
              <a:rPr lang="en-US" dirty="0" err="1" smtClean="0">
                <a:solidFill>
                  <a:srgbClr val="473DC3"/>
                </a:solidFill>
              </a:rPr>
              <a:t>Tel</a:t>
            </a:r>
            <a:r>
              <a:rPr lang="en-US" dirty="0" err="1" smtClean="0">
                <a:solidFill>
                  <a:schemeClr val="accent1">
                    <a:lumMod val="75000"/>
                  </a:schemeClr>
                </a:solidFill>
              </a:rPr>
              <a:t>Ver</a:t>
            </a:r>
            <a:r>
              <a:rPr lang="en-US" dirty="0" err="1" smtClean="0">
                <a:solidFill>
                  <a:srgbClr val="00B0F0"/>
                </a:solidFill>
              </a:rPr>
              <a:t>ADe</a:t>
            </a:r>
            <a:r>
              <a:rPr lang="en-US" dirty="0" err="1" smtClean="0">
                <a:solidFill>
                  <a:srgbClr val="00B050"/>
                </a:solidFill>
              </a:rPr>
              <a:t>Te</a:t>
            </a:r>
            <a:r>
              <a:rPr lang="en-US" dirty="0" err="1" smtClean="0">
                <a:solidFill>
                  <a:srgbClr val="FFC000"/>
                </a:solidFill>
              </a:rPr>
              <a:t>S</a:t>
            </a:r>
            <a:r>
              <a:rPr lang="en-US" dirty="0" err="1" smtClean="0"/>
              <a:t>-</a:t>
            </a:r>
            <a:r>
              <a:rPr lang="en-US" dirty="0" err="1" smtClean="0">
                <a:solidFill>
                  <a:srgbClr val="FF9900"/>
                </a:solidFill>
              </a:rPr>
              <a:t>Messa</a:t>
            </a:r>
            <a:r>
              <a:rPr lang="en-US" dirty="0" err="1" smtClean="0">
                <a:solidFill>
                  <a:srgbClr val="FF0000"/>
                </a:solidFill>
              </a:rPr>
              <a:t>Sys</a:t>
            </a:r>
            <a:r>
              <a:rPr lang="en-US" dirty="0">
                <a:solidFill>
                  <a:srgbClr val="FF0000"/>
                </a:solidFill>
              </a:rPr>
              <a:t> </a:t>
            </a:r>
            <a:r>
              <a:rPr lang="en-US" dirty="0" smtClean="0"/>
              <a:t>Comes with Double Bond Security System That Secure Your Vehicle 24x7 Hours.</a:t>
            </a:r>
          </a:p>
          <a:p>
            <a:r>
              <a:rPr lang="en-US" dirty="0" smtClean="0"/>
              <a:t>Instantaneous 8s Message Burst and 30s Burst , Help You Live Track Your Vehicle .  </a:t>
            </a:r>
            <a:endParaRPr lang="en-US" dirty="0"/>
          </a:p>
        </p:txBody>
      </p:sp>
    </p:spTree>
    <p:extLst>
      <p:ext uri="{BB962C8B-B14F-4D97-AF65-F5344CB8AC3E}">
        <p14:creationId xmlns:p14="http://schemas.microsoft.com/office/powerpoint/2010/main" val="310033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0000" y="279398"/>
            <a:ext cx="10571998" cy="1067495"/>
          </a:xfrm>
        </p:spPr>
        <p:txBody>
          <a:bodyPr/>
          <a:lstStyle/>
          <a:p>
            <a:r>
              <a:rPr lang="en-US" dirty="0" smtClean="0"/>
              <a:t>How This </a:t>
            </a:r>
            <a:r>
              <a:rPr lang="en-US" dirty="0"/>
              <a:t>W</a:t>
            </a:r>
            <a:r>
              <a:rPr lang="en-US" dirty="0" smtClean="0"/>
              <a:t>ill </a:t>
            </a:r>
            <a:r>
              <a:rPr lang="en-US" dirty="0"/>
              <a:t>H</a:t>
            </a:r>
            <a:r>
              <a:rPr lang="en-US" dirty="0" smtClean="0"/>
              <a:t>elp </a:t>
            </a:r>
            <a:r>
              <a:rPr lang="en-US" dirty="0"/>
              <a:t>O</a:t>
            </a:r>
            <a:r>
              <a:rPr lang="en-US" dirty="0" smtClean="0"/>
              <a:t>ur Community ?</a:t>
            </a:r>
            <a:endParaRPr lang="en-US" dirty="0"/>
          </a:p>
        </p:txBody>
      </p:sp>
      <p:graphicFrame>
        <p:nvGraphicFramePr>
          <p:cNvPr id="10" name="Content Placeholder 9"/>
          <p:cNvGraphicFramePr>
            <a:graphicFrameLocks noGrp="1"/>
          </p:cNvGraphicFramePr>
          <p:nvPr>
            <p:ph sz="quarter" idx="13"/>
            <p:extLst>
              <p:ext uri="{D42A27DB-BD31-4B8C-83A1-F6EECF244321}">
                <p14:modId xmlns:p14="http://schemas.microsoft.com/office/powerpoint/2010/main" val="4053560269"/>
              </p:ext>
            </p:extLst>
          </p:nvPr>
        </p:nvGraphicFramePr>
        <p:xfrm>
          <a:off x="395081" y="2292366"/>
          <a:ext cx="5184775" cy="4002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Content Placeholder 9"/>
          <p:cNvGraphicFramePr>
            <a:graphicFrameLocks noGrp="1"/>
          </p:cNvGraphicFramePr>
          <p:nvPr>
            <p:ph sz="quarter" idx="14"/>
            <p:extLst>
              <p:ext uri="{D42A27DB-BD31-4B8C-83A1-F6EECF244321}">
                <p14:modId xmlns:p14="http://schemas.microsoft.com/office/powerpoint/2010/main" val="3481826382"/>
              </p:ext>
            </p:extLst>
          </p:nvPr>
        </p:nvGraphicFramePr>
        <p:xfrm>
          <a:off x="6100142" y="2259235"/>
          <a:ext cx="5184775" cy="40024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94478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02.alicdn.com/kf/HTB1vPvuKVXXXXa0XpXXq6xXFXXXd/LPG-Road-Tanker-10-100m3-Manufacturer-directly.jpg"/>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4851400" cy="3040063"/>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0" y="3040063"/>
            <a:ext cx="7340600" cy="3614737"/>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0959" y="180304"/>
            <a:ext cx="4851042" cy="6475121"/>
          </a:xfrm>
          <a:prstGeom prst="rect">
            <a:avLst/>
          </a:prstGeom>
        </p:spPr>
      </p:pic>
      <p:sp>
        <p:nvSpPr>
          <p:cNvPr id="9" name="TextBox 8"/>
          <p:cNvSpPr txBox="1"/>
          <p:nvPr/>
        </p:nvSpPr>
        <p:spPr>
          <a:xfrm>
            <a:off x="4915794" y="-103033"/>
            <a:ext cx="2360769" cy="2862322"/>
          </a:xfrm>
          <a:prstGeom prst="rect">
            <a:avLst/>
          </a:prstGeom>
          <a:noFill/>
        </p:spPr>
        <p:txBody>
          <a:bodyPr wrap="square" rtlCol="0">
            <a:spAutoFit/>
          </a:bodyPr>
          <a:lstStyle/>
          <a:p>
            <a:r>
              <a:rPr lang="en-US" sz="3600" dirty="0" smtClean="0"/>
              <a:t>What if this happens so early????</a:t>
            </a:r>
            <a:endParaRPr lang="en-US" sz="3600" dirty="0"/>
          </a:p>
        </p:txBody>
      </p:sp>
    </p:spTree>
    <p:extLst>
      <p:ext uri="{BB962C8B-B14F-4D97-AF65-F5344CB8AC3E}">
        <p14:creationId xmlns:p14="http://schemas.microsoft.com/office/powerpoint/2010/main" val="430014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6539166" y="476291"/>
            <a:ext cx="2843373" cy="2857500"/>
          </a:xfrm>
          <a:prstGeom prst="rect">
            <a:avLst/>
          </a:prstGeom>
        </p:spPr>
      </p:pic>
      <p:sp>
        <p:nvSpPr>
          <p:cNvPr id="3" name="Title 2"/>
          <p:cNvSpPr>
            <a:spLocks noGrp="1"/>
          </p:cNvSpPr>
          <p:nvPr>
            <p:ph type="ctrTitle"/>
          </p:nvPr>
        </p:nvSpPr>
        <p:spPr>
          <a:xfrm>
            <a:off x="2499277" y="3054708"/>
            <a:ext cx="8791575" cy="2387600"/>
          </a:xfrm>
        </p:spPr>
        <p:txBody>
          <a:bodyPr>
            <a:normAutofit/>
          </a:bodyPr>
          <a:lstStyle/>
          <a:p>
            <a:r>
              <a:rPr lang="en-US" dirty="0" smtClean="0"/>
              <a:t>Gas Leakage Detection Messaging Unit</a:t>
            </a:r>
            <a:br>
              <a:rPr lang="en-US" dirty="0" smtClean="0"/>
            </a:b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277" y="755374"/>
            <a:ext cx="3424445" cy="2809460"/>
          </a:xfrm>
          <a:prstGeom prst="rect">
            <a:avLst/>
          </a:prstGeom>
        </p:spPr>
      </p:pic>
    </p:spTree>
    <p:extLst>
      <p:ext uri="{BB962C8B-B14F-4D97-AF65-F5344CB8AC3E}">
        <p14:creationId xmlns:p14="http://schemas.microsoft.com/office/powerpoint/2010/main" val="231170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015933" y="-583095"/>
            <a:ext cx="3321148" cy="3321148"/>
          </a:xfrm>
          <a:prstGeom prst="rect">
            <a:avLst/>
          </a:prstGeom>
        </p:spPr>
      </p:pic>
      <p:sp>
        <p:nvSpPr>
          <p:cNvPr id="9" name="Title 8"/>
          <p:cNvSpPr>
            <a:spLocks noGrp="1"/>
          </p:cNvSpPr>
          <p:nvPr>
            <p:ph type="title"/>
          </p:nvPr>
        </p:nvSpPr>
        <p:spPr>
          <a:xfrm>
            <a:off x="299828" y="799183"/>
            <a:ext cx="5239581" cy="848140"/>
          </a:xfrm>
        </p:spPr>
        <p:txBody>
          <a:bodyPr>
            <a:prstTxWarp prst="textArchUp">
              <a:avLst/>
            </a:prstTxWarp>
            <a:noAutofit/>
          </a:bodyPr>
          <a:lstStyle/>
          <a:p>
            <a:r>
              <a:rPr lang="en-US" sz="6000" u="sng" dirty="0" smtClean="0">
                <a:latin typeface="Hobo Std" panose="00000600000000000000" pitchFamily="50" charset="0"/>
              </a:rPr>
              <a:t>About MQ6</a:t>
            </a:r>
            <a:endParaRPr lang="en-US" sz="6000" u="sng" dirty="0">
              <a:latin typeface="Hobo Std" panose="00000600000000000000" pitchFamily="50" charset="0"/>
            </a:endParaRPr>
          </a:p>
        </p:txBody>
      </p:sp>
      <p:sp>
        <p:nvSpPr>
          <p:cNvPr id="11" name="Text Placeholder 10"/>
          <p:cNvSpPr>
            <a:spLocks noGrp="1"/>
          </p:cNvSpPr>
          <p:nvPr>
            <p:ph type="body" sz="half" idx="2"/>
          </p:nvPr>
        </p:nvSpPr>
        <p:spPr>
          <a:xfrm>
            <a:off x="299828" y="1988947"/>
            <a:ext cx="11665228" cy="3629975"/>
          </a:xfrm>
        </p:spPr>
        <p:txBody>
          <a:bodyPr>
            <a:noAutofit/>
          </a:bodyPr>
          <a:lstStyle/>
          <a:p>
            <a:pPr>
              <a:lnSpc>
                <a:spcPct val="150000"/>
              </a:lnSpc>
            </a:pPr>
            <a:r>
              <a:rPr lang="en-US" sz="3200" dirty="0" smtClean="0">
                <a:latin typeface="Comic Sans MS" panose="030F0702030302020204" pitchFamily="66" charset="0"/>
              </a:rPr>
              <a:t>This is a simple-to-use </a:t>
            </a:r>
            <a:r>
              <a:rPr lang="en-US" sz="3200" dirty="0" smtClean="0">
                <a:latin typeface="Comic Sans MS" panose="030F0702030302020204" pitchFamily="66" charset="0"/>
                <a:hlinkClick r:id="rId3"/>
              </a:rPr>
              <a:t>liquefied petroleum gas (LPG)</a:t>
            </a:r>
            <a:r>
              <a:rPr lang="en-US" sz="3200" dirty="0" smtClean="0">
                <a:latin typeface="Comic Sans MS" panose="030F0702030302020204" pitchFamily="66" charset="0"/>
              </a:rPr>
              <a:t>sensor, suitable for sensing LPG (composed of mostly propane and butane) concentrations in the air. The MQ-6 can detect gas concentrations anywhere from 200 to 10000ppm.</a:t>
            </a:r>
          </a:p>
          <a:p>
            <a:pPr>
              <a:lnSpc>
                <a:spcPct val="150000"/>
              </a:lnSpc>
            </a:pPr>
            <a:r>
              <a:rPr lang="en-US" sz="3200" dirty="0" smtClean="0">
                <a:latin typeface="Comic Sans MS" panose="030F0702030302020204" pitchFamily="66" charset="0"/>
              </a:rPr>
              <a:t>This sensor has a high sensitivity and fast response time. The sensor’s output is an analog resistance. </a:t>
            </a:r>
            <a:endParaRPr lang="en-US" sz="3200" dirty="0">
              <a:latin typeface="Comic Sans MS" panose="030F0702030302020204" pitchFamily="66" charset="0"/>
            </a:endParaRPr>
          </a:p>
        </p:txBody>
      </p:sp>
    </p:spTree>
    <p:extLst>
      <p:ext uri="{BB962C8B-B14F-4D97-AF65-F5344CB8AC3E}">
        <p14:creationId xmlns:p14="http://schemas.microsoft.com/office/powerpoint/2010/main" val="199776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1579" cy="6966371"/>
          </a:xfrm>
          <a:prstGeom prst="rect">
            <a:avLst/>
          </a:prstGeom>
        </p:spPr>
      </p:pic>
      <p:sp>
        <p:nvSpPr>
          <p:cNvPr id="20" name="Title 4"/>
          <p:cNvSpPr>
            <a:spLocks noGrp="1"/>
          </p:cNvSpPr>
          <p:nvPr>
            <p:ph type="title"/>
          </p:nvPr>
        </p:nvSpPr>
        <p:spPr>
          <a:xfrm>
            <a:off x="315675" y="280145"/>
            <a:ext cx="9905998" cy="1478570"/>
          </a:xfrm>
        </p:spPr>
        <p:txBody>
          <a:bodyPr>
            <a:normAutofit/>
          </a:bodyPr>
          <a:lstStyle/>
          <a:p>
            <a:r>
              <a:rPr lang="en-US" sz="4000" b="1" dirty="0" smtClean="0">
                <a:solidFill>
                  <a:srgbClr val="FFFF00"/>
                </a:solidFill>
                <a:latin typeface="Comic Sans MS" panose="030F0702030302020204" pitchFamily="66" charset="0"/>
              </a:rPr>
              <a:t>What change can ? </a:t>
            </a:r>
            <a:endParaRPr lang="en-US" sz="4000" b="1" dirty="0">
              <a:solidFill>
                <a:srgbClr val="FFFF00"/>
              </a:solidFill>
              <a:latin typeface="Comic Sans MS" panose="030F0702030302020204" pitchFamily="66" charset="0"/>
            </a:endParaRPr>
          </a:p>
        </p:txBody>
      </p:sp>
      <p:graphicFrame>
        <p:nvGraphicFramePr>
          <p:cNvPr id="21" name="Content Placeholder 9"/>
          <p:cNvGraphicFramePr>
            <a:graphicFrameLocks noGrp="1"/>
          </p:cNvGraphicFramePr>
          <p:nvPr>
            <p:ph sz="half" idx="1"/>
            <p:extLst>
              <p:ext uri="{D42A27DB-BD31-4B8C-83A1-F6EECF244321}">
                <p14:modId xmlns:p14="http://schemas.microsoft.com/office/powerpoint/2010/main" val="3848714998"/>
              </p:ext>
            </p:extLst>
          </p:nvPr>
        </p:nvGraphicFramePr>
        <p:xfrm>
          <a:off x="-157300" y="2262741"/>
          <a:ext cx="4878387"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Content Placeholder 9"/>
          <p:cNvGraphicFramePr>
            <a:graphicFrameLocks noGrp="1"/>
          </p:cNvGraphicFramePr>
          <p:nvPr>
            <p:ph sz="half" idx="2"/>
            <p:extLst>
              <p:ext uri="{D42A27DB-BD31-4B8C-83A1-F6EECF244321}">
                <p14:modId xmlns:p14="http://schemas.microsoft.com/office/powerpoint/2010/main" val="3030108214"/>
              </p:ext>
            </p:extLst>
          </p:nvPr>
        </p:nvGraphicFramePr>
        <p:xfrm>
          <a:off x="4038783" y="2097215"/>
          <a:ext cx="8153217" cy="39472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5675" y="2070584"/>
            <a:ext cx="1523248" cy="1548724"/>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77879" y="3253994"/>
            <a:ext cx="1523248" cy="1548724"/>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8440" y="4469129"/>
            <a:ext cx="1523248" cy="1548724"/>
          </a:xfrm>
          <a:prstGeom prst="rect">
            <a:avLst/>
          </a:prstGeom>
        </p:spPr>
      </p:pic>
    </p:spTree>
    <p:extLst>
      <p:ext uri="{BB962C8B-B14F-4D97-AF65-F5344CB8AC3E}">
        <p14:creationId xmlns:p14="http://schemas.microsoft.com/office/powerpoint/2010/main" val="392237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Rounded MT Bold" panose="020F0704030504030204" pitchFamily="34" charset="0"/>
              </a:rPr>
              <a:t>Ocean air craft disaster tracking system </a:t>
            </a:r>
            <a:endParaRPr lang="en-US" dirty="0">
              <a:latin typeface="Arial Rounded MT Bold" panose="020F0704030504030204" pitchFamily="34" charset="0"/>
            </a:endParaRPr>
          </a:p>
        </p:txBody>
      </p:sp>
      <p:sp>
        <p:nvSpPr>
          <p:cNvPr id="3" name="Content Placeholder 2"/>
          <p:cNvSpPr>
            <a:spLocks noGrp="1"/>
          </p:cNvSpPr>
          <p:nvPr>
            <p:ph sz="half" idx="1"/>
          </p:nvPr>
        </p:nvSpPr>
        <p:spPr/>
        <p:txBody>
          <a:bodyPr>
            <a:normAutofit fontScale="92500" lnSpcReduction="10000"/>
          </a:bodyPr>
          <a:lstStyle/>
          <a:p>
            <a:r>
              <a:rPr lang="en-US" dirty="0" smtClean="0">
                <a:latin typeface="Arial Rounded MT Bold" panose="020F0704030504030204" pitchFamily="34" charset="0"/>
              </a:rPr>
              <a:t>Alternate way to Sound Navigation and Ranging System</a:t>
            </a:r>
          </a:p>
          <a:p>
            <a:r>
              <a:rPr lang="en-US" dirty="0" smtClean="0">
                <a:latin typeface="Arial Rounded MT Bold" panose="020F0704030504030204" pitchFamily="34" charset="0"/>
              </a:rPr>
              <a:t>During the crash floating components are ejected from the Aircraft</a:t>
            </a:r>
          </a:p>
          <a:p>
            <a:r>
              <a:rPr lang="en-US" dirty="0" smtClean="0">
                <a:latin typeface="Arial Rounded MT Bold" panose="020F0704030504030204" pitchFamily="34" charset="0"/>
              </a:rPr>
              <a:t>Black Box emit ultra sonic sound(37.5KHz) which communicate with our system to trigger the messaging activity</a:t>
            </a:r>
          </a:p>
          <a:p>
            <a:r>
              <a:rPr lang="en-US" dirty="0" smtClean="0">
                <a:latin typeface="Arial Rounded MT Bold" panose="020F0704030504030204" pitchFamily="34" charset="0"/>
              </a:rPr>
              <a:t>In order to reduce the interruption caused due to the travel of radio waves through the saline water </a:t>
            </a:r>
            <a:r>
              <a:rPr lang="en-US" dirty="0" err="1" smtClean="0">
                <a:latin typeface="Arial Rounded MT Bold" panose="020F0704030504030204" pitchFamily="34" charset="0"/>
              </a:rPr>
              <a:t>pico</a:t>
            </a:r>
            <a:r>
              <a:rPr lang="en-US" dirty="0" smtClean="0">
                <a:latin typeface="Arial Rounded MT Bold" panose="020F0704030504030204" pitchFamily="34" charset="0"/>
              </a:rPr>
              <a:t> cell, or micro cell or signal boosters.</a:t>
            </a:r>
          </a:p>
          <a:p>
            <a:r>
              <a:rPr lang="en-US" dirty="0" smtClean="0">
                <a:latin typeface="Arial Rounded MT Bold" panose="020F0704030504030204" pitchFamily="34" charset="0"/>
              </a:rPr>
              <a:t>Even if networks are not available our system communicate with</a:t>
            </a:r>
            <a:endParaRPr lang="en-US" dirty="0">
              <a:latin typeface="Arial Rounded MT Bold" panose="020F0704030504030204" pitchFamily="34" charset="0"/>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27043" y="2193925"/>
            <a:ext cx="4024313" cy="4024313"/>
          </a:xfrm>
        </p:spPr>
      </p:pic>
    </p:spTree>
    <p:extLst>
      <p:ext uri="{BB962C8B-B14F-4D97-AF65-F5344CB8AC3E}">
        <p14:creationId xmlns:p14="http://schemas.microsoft.com/office/powerpoint/2010/main" val="2662921426"/>
      </p:ext>
    </p:extLst>
  </p:cSld>
  <p:clrMapOvr>
    <a:masterClrMapping/>
  </p:clrMapOvr>
  <p:transition spd="med" advTm="4000">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Arduino</a:t>
            </a:r>
            <a:r>
              <a:rPr lang="en-US" dirty="0" smtClean="0"/>
              <a:t> </a:t>
            </a:r>
            <a:br>
              <a:rPr lang="en-US" dirty="0" smtClean="0"/>
            </a:br>
            <a:r>
              <a:rPr lang="en-US" dirty="0" smtClean="0"/>
              <a:t>UNO R3</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44901" y="1290132"/>
            <a:ext cx="4513811" cy="3803073"/>
          </a:xfrm>
        </p:spPr>
      </p:pic>
      <p:sp>
        <p:nvSpPr>
          <p:cNvPr id="8" name="Text Placeholder 7"/>
          <p:cNvSpPr>
            <a:spLocks noGrp="1"/>
          </p:cNvSpPr>
          <p:nvPr>
            <p:ph type="body" sz="half" idx="2"/>
          </p:nvPr>
        </p:nvSpPr>
        <p:spPr/>
        <p:txBody>
          <a:bodyPr>
            <a:normAutofit fontScale="92500" lnSpcReduction="10000"/>
          </a:bodyPr>
          <a:lstStyle/>
          <a:p>
            <a:r>
              <a:rPr lang="en-US" dirty="0" err="1" smtClean="0"/>
              <a:t>Arduino</a:t>
            </a:r>
            <a:r>
              <a:rPr lang="en-US" dirty="0" smtClean="0"/>
              <a:t> is an open-source computer hardware and software company, project and user community that designs and manufactures microcontroller-based kits for building digital devices and interactive objects that can sense and control objects in the physical world.</a:t>
            </a:r>
          </a:p>
          <a:p>
            <a:r>
              <a:rPr lang="en-US" dirty="0" err="1" smtClean="0"/>
              <a:t>Arduino</a:t>
            </a:r>
            <a:r>
              <a:rPr lang="en-US" dirty="0" smtClean="0"/>
              <a:t> Uno uses embedded C/C++ programming </a:t>
            </a:r>
            <a:r>
              <a:rPr lang="en-US" dirty="0" err="1" smtClean="0"/>
              <a:t>language.Program</a:t>
            </a:r>
            <a:r>
              <a:rPr lang="en-US" dirty="0" smtClean="0"/>
              <a:t> in </a:t>
            </a:r>
            <a:r>
              <a:rPr lang="en-US" dirty="0" err="1" smtClean="0"/>
              <a:t>Arduino</a:t>
            </a:r>
            <a:r>
              <a:rPr lang="en-US" dirty="0" smtClean="0"/>
              <a:t> are called Sketches</a:t>
            </a:r>
          </a:p>
          <a:p>
            <a:r>
              <a:rPr lang="en-US" dirty="0" smtClean="0"/>
              <a:t> “</a:t>
            </a:r>
            <a:r>
              <a:rPr lang="en-US" dirty="0" err="1" smtClean="0"/>
              <a:t>Arduino</a:t>
            </a:r>
            <a:r>
              <a:rPr lang="en-US" dirty="0" smtClean="0"/>
              <a:t> Uno R3 board used in our is smart and  intelligent to take decision on scenarios necessarily. ” </a:t>
            </a:r>
            <a:endParaRPr lang="en-US" dirty="0"/>
          </a:p>
        </p:txBody>
      </p:sp>
    </p:spTree>
    <p:extLst>
      <p:ext uri="{BB962C8B-B14F-4D97-AF65-F5344CB8AC3E}">
        <p14:creationId xmlns:p14="http://schemas.microsoft.com/office/powerpoint/2010/main" val="2528643306"/>
      </p:ext>
    </p:extLst>
  </p:cSld>
  <p:clrMapOvr>
    <a:masterClrMapping/>
  </p:clrMapOvr>
  <p:transition spd="slow" advTm="4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GSM Module(Global System for Mobile Communications)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2275" y="592138"/>
            <a:ext cx="5199062" cy="5199062"/>
          </a:xfrm>
        </p:spPr>
      </p:pic>
      <p:sp>
        <p:nvSpPr>
          <p:cNvPr id="4" name="Text Placeholder 3"/>
          <p:cNvSpPr>
            <a:spLocks noGrp="1"/>
          </p:cNvSpPr>
          <p:nvPr>
            <p:ph type="body" sz="half" idx="2"/>
          </p:nvPr>
        </p:nvSpPr>
        <p:spPr/>
        <p:txBody>
          <a:bodyPr/>
          <a:lstStyle/>
          <a:p>
            <a:r>
              <a:rPr lang="en-US" smtClean="0"/>
              <a:t>A GSM modem is a specialized type of modem which accepts a SIM card, and operates over a subscription to a mobile operator, just like a mobile phone. </a:t>
            </a:r>
          </a:p>
          <a:p>
            <a:r>
              <a:rPr lang="en-US" smtClean="0"/>
              <a:t>GSM module in sync with Arduino , shares its informations to Arduino and Arduino finally transmits final results to the GSM Module and Broad casts the SMS (Short Message Service) to the Control Room and with Friends and Relatives</a:t>
            </a:r>
            <a:endParaRPr lang="en-US" dirty="0"/>
          </a:p>
        </p:txBody>
      </p:sp>
    </p:spTree>
    <p:extLst>
      <p:ext uri="{BB962C8B-B14F-4D97-AF65-F5344CB8AC3E}">
        <p14:creationId xmlns:p14="http://schemas.microsoft.com/office/powerpoint/2010/main" val="3747377231"/>
      </p:ext>
    </p:extLst>
  </p:cSld>
  <p:clrMapOvr>
    <a:masterClrMapping/>
  </p:clrMapOvr>
  <p:transition spd="slow" advTm="4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GPS Module(Global Positioning System)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0224" y="1176850"/>
            <a:ext cx="4763165" cy="4029637"/>
          </a:xfrm>
        </p:spPr>
      </p:pic>
      <p:sp>
        <p:nvSpPr>
          <p:cNvPr id="4" name="Text Placeholder 3"/>
          <p:cNvSpPr>
            <a:spLocks noGrp="1"/>
          </p:cNvSpPr>
          <p:nvPr>
            <p:ph type="body" sz="half" idx="2"/>
          </p:nvPr>
        </p:nvSpPr>
        <p:spPr/>
        <p:txBody>
          <a:bodyPr/>
          <a:lstStyle/>
          <a:p>
            <a:r>
              <a:rPr lang="en-US" smtClean="0"/>
              <a:t>The Global Positioning System (GPS) is a global navigation satellite system (GNSS) made up of a network of a minimum of 24, but currently 30, satellites placed into orbit by the U.S. Department of Defense.</a:t>
            </a:r>
          </a:p>
          <a:p>
            <a:r>
              <a:rPr lang="en-US" smtClean="0"/>
              <a:t>A minimum of four satellites are necessary to retrieve the latitude ,longitude and time.</a:t>
            </a:r>
          </a:p>
          <a:p>
            <a:r>
              <a:rPr lang="en-US" smtClean="0"/>
              <a:t>“Our GPS module retrives Latitude and Longitude and share those informations to Arduino”</a:t>
            </a:r>
            <a:endParaRPr lang="en-US" dirty="0"/>
          </a:p>
        </p:txBody>
      </p:sp>
    </p:spTree>
    <p:extLst>
      <p:ext uri="{BB962C8B-B14F-4D97-AF65-F5344CB8AC3E}">
        <p14:creationId xmlns:p14="http://schemas.microsoft.com/office/powerpoint/2010/main" val="3685120731"/>
      </p:ext>
    </p:extLst>
  </p:cSld>
  <p:clrMapOvr>
    <a:masterClrMapping/>
  </p:clrMapOvr>
  <p:transition spd="slow" advTm="4000">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1820" y="4739424"/>
            <a:ext cx="8378780" cy="1996227"/>
          </a:xfrm>
          <a:effectLst>
            <a:outerShdw blurRad="50800" dist="38100" dir="16200000" rotWithShape="0">
              <a:prstClr val="black">
                <a:alpha val="40000"/>
              </a:prstClr>
            </a:outerShdw>
          </a:effectLst>
        </p:spPr>
        <p:txBody>
          <a:bodyPr>
            <a:noAutofit/>
          </a:bodyPr>
          <a:lstStyle/>
          <a:p>
            <a:pPr algn="l"/>
            <a:r>
              <a:rPr lang="en-US" sz="4000" dirty="0" smtClean="0"/>
              <a:t>Telemetric versatile </a:t>
            </a:r>
            <a:r>
              <a:rPr lang="en-US" sz="4000" u="sng" dirty="0" smtClean="0">
                <a:solidFill>
                  <a:srgbClr val="7030A0"/>
                </a:solidFill>
              </a:rPr>
              <a:t>accident detection</a:t>
            </a:r>
            <a:r>
              <a:rPr lang="en-US" sz="4000" dirty="0" smtClean="0"/>
              <a:t>, </a:t>
            </a:r>
            <a:r>
              <a:rPr lang="en-US" sz="4000" u="sng" dirty="0" smtClean="0">
                <a:solidFill>
                  <a:schemeClr val="accent1"/>
                </a:solidFill>
              </a:rPr>
              <a:t>tracking</a:t>
            </a:r>
            <a:r>
              <a:rPr lang="en-US" sz="4000" u="sng" dirty="0"/>
              <a:t> </a:t>
            </a:r>
            <a:r>
              <a:rPr lang="en-US" sz="4000" dirty="0" smtClean="0"/>
              <a:t>and </a:t>
            </a:r>
            <a:r>
              <a:rPr lang="en-US" sz="4000" u="sng" dirty="0" smtClean="0">
                <a:solidFill>
                  <a:srgbClr val="00B050"/>
                </a:solidFill>
              </a:rPr>
              <a:t>security</a:t>
            </a:r>
            <a:r>
              <a:rPr lang="en-US" sz="4000" dirty="0" smtClean="0"/>
              <a:t> ; Messaging system(</a:t>
            </a:r>
            <a:r>
              <a:rPr lang="en-US" sz="4000" dirty="0" err="1" smtClean="0">
                <a:solidFill>
                  <a:srgbClr val="473DC3"/>
                </a:solidFill>
              </a:rPr>
              <a:t>T</a:t>
            </a:r>
            <a:r>
              <a:rPr lang="en-US" sz="4000" cap="none" dirty="0" err="1" smtClean="0">
                <a:solidFill>
                  <a:srgbClr val="473DC3"/>
                </a:solidFill>
              </a:rPr>
              <a:t>el</a:t>
            </a:r>
            <a:r>
              <a:rPr lang="en-US" sz="4000" cap="none" dirty="0" err="1" smtClean="0">
                <a:solidFill>
                  <a:schemeClr val="accent1">
                    <a:lumMod val="75000"/>
                  </a:schemeClr>
                </a:solidFill>
              </a:rPr>
              <a:t>Ver</a:t>
            </a:r>
            <a:r>
              <a:rPr lang="en-US" sz="4000" cap="none" dirty="0" err="1" smtClean="0">
                <a:solidFill>
                  <a:srgbClr val="00B0F0"/>
                </a:solidFill>
              </a:rPr>
              <a:t>ADe</a:t>
            </a:r>
            <a:r>
              <a:rPr lang="en-US" sz="4000" cap="none" dirty="0" err="1" smtClean="0">
                <a:solidFill>
                  <a:srgbClr val="00B050"/>
                </a:solidFill>
              </a:rPr>
              <a:t>Te</a:t>
            </a:r>
            <a:r>
              <a:rPr lang="en-US" sz="4000" cap="none" dirty="0" err="1" smtClean="0">
                <a:solidFill>
                  <a:srgbClr val="FFC000"/>
                </a:solidFill>
              </a:rPr>
              <a:t>S</a:t>
            </a:r>
            <a:r>
              <a:rPr lang="en-US" sz="4000" cap="none" dirty="0" err="1" smtClean="0"/>
              <a:t>-</a:t>
            </a:r>
            <a:r>
              <a:rPr lang="en-US" sz="4000" cap="none" dirty="0" err="1" smtClean="0">
                <a:solidFill>
                  <a:srgbClr val="FF9900"/>
                </a:solidFill>
              </a:rPr>
              <a:t>Messa</a:t>
            </a:r>
            <a:r>
              <a:rPr lang="en-US" sz="4000" cap="none" dirty="0" err="1" smtClean="0">
                <a:solidFill>
                  <a:srgbClr val="FF0000"/>
                </a:solidFill>
              </a:rPr>
              <a:t>Sys</a:t>
            </a:r>
            <a:r>
              <a:rPr lang="en-US" sz="4000" cap="none" dirty="0" smtClean="0"/>
              <a:t>)</a:t>
            </a:r>
            <a:endParaRPr lang="en-US" sz="4000" dirty="0"/>
          </a:p>
        </p:txBody>
      </p:sp>
      <p:sp>
        <p:nvSpPr>
          <p:cNvPr id="3" name="Subtitle 2"/>
          <p:cNvSpPr>
            <a:spLocks noGrp="1"/>
          </p:cNvSpPr>
          <p:nvPr>
            <p:ph type="subTitle" idx="1"/>
          </p:nvPr>
        </p:nvSpPr>
        <p:spPr/>
        <p:txBody>
          <a:bodyPr>
            <a:normAutofit/>
          </a:bodyPr>
          <a:lstStyle/>
          <a:p>
            <a:r>
              <a:rPr lang="en-US" dirty="0" smtClean="0"/>
              <a:t>Crew:</a:t>
            </a:r>
          </a:p>
          <a:p>
            <a:r>
              <a:rPr lang="en-US" dirty="0" smtClean="0"/>
              <a:t>Abel C Dixon</a:t>
            </a:r>
          </a:p>
          <a:p>
            <a:r>
              <a:rPr lang="en-US" dirty="0" smtClean="0"/>
              <a:t>Jeswin E K</a:t>
            </a:r>
          </a:p>
        </p:txBody>
      </p:sp>
    </p:spTree>
    <p:extLst>
      <p:ext uri="{BB962C8B-B14F-4D97-AF65-F5344CB8AC3E}">
        <p14:creationId xmlns:p14="http://schemas.microsoft.com/office/powerpoint/2010/main" val="3106432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95629" y="2428880"/>
            <a:ext cx="9387506" cy="1938992"/>
          </a:xfrm>
          <a:prstGeom prst="rect">
            <a:avLst/>
          </a:prstGeom>
          <a:noFill/>
        </p:spPr>
        <p:txBody>
          <a:bodyPr wrap="none" rtlCol="0">
            <a:spAutoFit/>
          </a:bodyPr>
          <a:lstStyle/>
          <a:p>
            <a:r>
              <a:rPr lang="en-US" sz="6000" dirty="0" smtClean="0">
                <a:latin typeface="Algerian" panose="04020705040A02060702" pitchFamily="82" charset="0"/>
              </a:rPr>
              <a:t>Accident Brings Tears;</a:t>
            </a:r>
          </a:p>
          <a:p>
            <a:r>
              <a:rPr lang="en-US" sz="6000" dirty="0" smtClean="0">
                <a:latin typeface="Algerian" panose="04020705040A02060702" pitchFamily="82" charset="0"/>
              </a:rPr>
              <a:t> Safety Brings Cheers </a:t>
            </a:r>
            <a:endParaRPr lang="en-US" sz="6000" dirty="0">
              <a:latin typeface="Algerian" panose="04020705040A02060702" pitchFamily="82" charset="0"/>
            </a:endParaRPr>
          </a:p>
        </p:txBody>
      </p:sp>
    </p:spTree>
    <p:extLst>
      <p:ext uri="{BB962C8B-B14F-4D97-AF65-F5344CB8AC3E}">
        <p14:creationId xmlns:p14="http://schemas.microsoft.com/office/powerpoint/2010/main" val="2746505361"/>
      </p:ext>
    </p:extLst>
  </p:cSld>
  <p:clrMapOvr>
    <a:masterClrMapping/>
  </p:clrMapOvr>
  <p:transition spd="slow" advTm="4000">
    <p:comb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78776" y="3409449"/>
            <a:ext cx="9601196" cy="1303867"/>
          </a:xfrm>
        </p:spPr>
        <p:txBody>
          <a:bodyPr>
            <a:normAutofit fontScale="90000"/>
          </a:bodyPr>
          <a:lstStyle/>
          <a:p>
            <a:r>
              <a:rPr lang="en-US" dirty="0" smtClean="0"/>
              <a:t>https://github.com/CasCard/Arduino/blob/master/accident_security.ino</a:t>
            </a:r>
            <a:endParaRPr lang="en-US" dirty="0"/>
          </a:p>
        </p:txBody>
      </p:sp>
      <p:sp>
        <p:nvSpPr>
          <p:cNvPr id="6" name="Title 4"/>
          <p:cNvSpPr txBox="1">
            <a:spLocks/>
          </p:cNvSpPr>
          <p:nvPr/>
        </p:nvSpPr>
        <p:spPr>
          <a:xfrm>
            <a:off x="538767" y="671268"/>
            <a:ext cx="11487955" cy="114465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accent1">
                    <a:lumMod val="40000"/>
                    <a:lumOff val="60000"/>
                  </a:schemeClr>
                </a:solidFill>
              </a:rPr>
              <a:t>For Source Code(</a:t>
            </a:r>
            <a:r>
              <a:rPr lang="en-US" dirty="0" err="1" smtClean="0">
                <a:solidFill>
                  <a:schemeClr val="accent1">
                    <a:lumMod val="40000"/>
                    <a:lumOff val="60000"/>
                  </a:schemeClr>
                </a:solidFill>
              </a:rPr>
              <a:t>Arduino</a:t>
            </a:r>
            <a:r>
              <a:rPr lang="en-US" dirty="0" smtClean="0">
                <a:solidFill>
                  <a:schemeClr val="accent1">
                    <a:lumMod val="40000"/>
                    <a:lumOff val="60000"/>
                  </a:schemeClr>
                </a:solidFill>
              </a:rPr>
              <a:t>) Visit :</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990634821"/>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716" y="3080013"/>
            <a:ext cx="3719827" cy="925321"/>
          </a:xfrm>
        </p:spPr>
        <p:txBody>
          <a:bodyPr>
            <a:normAutofit fontScale="90000"/>
          </a:bodyPr>
          <a:lstStyle/>
          <a:p>
            <a:r>
              <a:rPr lang="en-US" dirty="0" smtClean="0">
                <a:latin typeface="Bauhaus 93" panose="04030905020B02020C02" pitchFamily="82" charset="0"/>
              </a:rPr>
              <a:t>2)Tracking :-</a:t>
            </a:r>
            <a:r>
              <a:rPr lang="en-US" dirty="0" smtClean="0"/>
              <a:t/>
            </a:r>
            <a:br>
              <a:rPr lang="en-US" dirty="0" smtClean="0"/>
            </a:br>
            <a:endParaRPr lang="en-US" dirty="0"/>
          </a:p>
        </p:txBody>
      </p:sp>
      <p:sp>
        <p:nvSpPr>
          <p:cNvPr id="6" name="Content Placeholder 5"/>
          <p:cNvSpPr>
            <a:spLocks noGrp="1"/>
          </p:cNvSpPr>
          <p:nvPr>
            <p:ph sz="quarter" idx="13"/>
          </p:nvPr>
        </p:nvSpPr>
        <p:spPr>
          <a:xfrm>
            <a:off x="554737" y="3869971"/>
            <a:ext cx="8946541" cy="991353"/>
          </a:xfrm>
        </p:spPr>
        <p:txBody>
          <a:bodyPr/>
          <a:lstStyle/>
          <a:p>
            <a:pPr>
              <a:buFont typeface="Wingdings" panose="05000000000000000000" pitchFamily="2" charset="2"/>
              <a:buChar char="Ø"/>
            </a:pPr>
            <a:r>
              <a:rPr lang="en-US" dirty="0" smtClean="0">
                <a:latin typeface="Bell Gothic Std Black" panose="020B0706020202040204" pitchFamily="34" charset="0"/>
              </a:rPr>
              <a:t>Commanded and Live Vehicle Tracking Unit</a:t>
            </a:r>
          </a:p>
          <a:p>
            <a:pPr>
              <a:buFont typeface="Wingdings" panose="05000000000000000000" pitchFamily="2" charset="2"/>
              <a:buChar char="Ø"/>
            </a:pPr>
            <a:r>
              <a:rPr lang="en-US" dirty="0" smtClean="0">
                <a:latin typeface="Bell Gothic Std Black" panose="020B0706020202040204" pitchFamily="34" charset="0"/>
              </a:rPr>
              <a:t>Ocean Airline Disaster  Plane Tracking Unit</a:t>
            </a:r>
          </a:p>
        </p:txBody>
      </p:sp>
      <p:sp>
        <p:nvSpPr>
          <p:cNvPr id="4" name="Title 4"/>
          <p:cNvSpPr txBox="1">
            <a:spLocks/>
          </p:cNvSpPr>
          <p:nvPr/>
        </p:nvSpPr>
        <p:spPr>
          <a:xfrm>
            <a:off x="479840" y="95679"/>
            <a:ext cx="9404723" cy="9611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92D050"/>
                </a:solidFill>
                <a:latin typeface="Bauhaus 93" panose="04030905020B02020C02" pitchFamily="82" charset="0"/>
              </a:rPr>
              <a:t>1)</a:t>
            </a:r>
            <a:r>
              <a:rPr lang="en-US" dirty="0" smtClean="0">
                <a:solidFill>
                  <a:schemeClr val="accent1">
                    <a:lumMod val="60000"/>
                    <a:lumOff val="40000"/>
                  </a:schemeClr>
                </a:solidFill>
                <a:latin typeface="Bauhaus 93" panose="04030905020B02020C02" pitchFamily="82" charset="0"/>
              </a:rPr>
              <a:t>Accident Detection </a:t>
            </a:r>
            <a:r>
              <a:rPr lang="en-US" dirty="0" smtClean="0"/>
              <a:t>:-</a:t>
            </a:r>
            <a:br>
              <a:rPr lang="en-US" dirty="0" smtClean="0"/>
            </a:br>
            <a:endParaRPr lang="en-US" dirty="0"/>
          </a:p>
        </p:txBody>
      </p:sp>
      <p:sp>
        <p:nvSpPr>
          <p:cNvPr id="7" name="Content Placeholder 5"/>
          <p:cNvSpPr txBox="1">
            <a:spLocks/>
          </p:cNvSpPr>
          <p:nvPr/>
        </p:nvSpPr>
        <p:spPr>
          <a:xfrm>
            <a:off x="804398" y="974482"/>
            <a:ext cx="6845653" cy="23066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Wingdings" panose="05000000000000000000" pitchFamily="2" charset="2"/>
              <a:buChar char="Ø"/>
            </a:pPr>
            <a:r>
              <a:rPr lang="en-US" dirty="0" smtClean="0">
                <a:latin typeface="Bell Gothic Std Light" panose="020B0606020203020204" pitchFamily="34" charset="0"/>
              </a:rPr>
              <a:t>Motor Vehicle Accident Detection Messaging Unit</a:t>
            </a:r>
          </a:p>
          <a:p>
            <a:pPr algn="ctr">
              <a:buClr>
                <a:srgbClr val="00B0F0"/>
              </a:buClr>
              <a:buFont typeface="Wingdings" panose="05000000000000000000" pitchFamily="2" charset="2"/>
              <a:buChar char="q"/>
            </a:pPr>
            <a:r>
              <a:rPr lang="en-US" dirty="0" smtClean="0">
                <a:latin typeface="Bell Gothic Std Light" panose="020B0606020203020204" pitchFamily="34" charset="0"/>
              </a:rPr>
              <a:t>RF Transmitter and Receiver(315MHz)</a:t>
            </a:r>
          </a:p>
          <a:p>
            <a:pPr algn="ctr">
              <a:buFont typeface="Wingdings" panose="05000000000000000000" pitchFamily="2" charset="2"/>
              <a:buChar char="v"/>
            </a:pPr>
            <a:r>
              <a:rPr lang="en-US" dirty="0" err="1" smtClean="0">
                <a:latin typeface="Bell Gothic Std Light" panose="020B0606020203020204" pitchFamily="34" charset="0"/>
              </a:rPr>
              <a:t>Piezo</a:t>
            </a:r>
            <a:r>
              <a:rPr lang="en-US" dirty="0" smtClean="0">
                <a:latin typeface="Bell Gothic Std Light" panose="020B0606020203020204" pitchFamily="34" charset="0"/>
              </a:rPr>
              <a:t>-Electric Disc</a:t>
            </a:r>
          </a:p>
          <a:p>
            <a:pPr>
              <a:buFont typeface="Wingdings" panose="05000000000000000000" pitchFamily="2" charset="2"/>
              <a:buChar char="Ø"/>
            </a:pPr>
            <a:r>
              <a:rPr lang="en-US" dirty="0" smtClean="0">
                <a:latin typeface="Bell Gothic Std Light" panose="020B0606020203020204" pitchFamily="34" charset="0"/>
              </a:rPr>
              <a:t>Gas Leakage Detection Messaging Unit</a:t>
            </a:r>
          </a:p>
          <a:p>
            <a:pPr algn="ctr">
              <a:buFont typeface="Wingdings" panose="05000000000000000000" pitchFamily="2" charset="2"/>
              <a:buChar char="q"/>
            </a:pPr>
            <a:r>
              <a:rPr lang="en-US" dirty="0" smtClean="0">
                <a:latin typeface="Bell Gothic Std Light" panose="020B0606020203020204" pitchFamily="34" charset="0"/>
              </a:rPr>
              <a:t>MQ6 Gas Sensor</a:t>
            </a:r>
          </a:p>
        </p:txBody>
      </p:sp>
      <p:sp>
        <p:nvSpPr>
          <p:cNvPr id="8" name="Title 4"/>
          <p:cNvSpPr txBox="1">
            <a:spLocks/>
          </p:cNvSpPr>
          <p:nvPr/>
        </p:nvSpPr>
        <p:spPr>
          <a:xfrm>
            <a:off x="619132" y="4938332"/>
            <a:ext cx="9404723" cy="8738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92D050"/>
                </a:solidFill>
                <a:latin typeface="Bauhaus 93" panose="04030905020B02020C02" pitchFamily="82" charset="0"/>
              </a:rPr>
              <a:t>3)Security</a:t>
            </a:r>
            <a:r>
              <a:rPr lang="en-US" dirty="0" smtClean="0"/>
              <a:t> :-</a:t>
            </a:r>
            <a:br>
              <a:rPr lang="en-US" dirty="0" smtClean="0"/>
            </a:br>
            <a:endParaRPr lang="en-US" dirty="0"/>
          </a:p>
        </p:txBody>
      </p:sp>
      <p:sp>
        <p:nvSpPr>
          <p:cNvPr id="9" name="Content Placeholder 5"/>
          <p:cNvSpPr txBox="1">
            <a:spLocks/>
          </p:cNvSpPr>
          <p:nvPr/>
        </p:nvSpPr>
        <p:spPr>
          <a:xfrm>
            <a:off x="708932" y="5667065"/>
            <a:ext cx="8946541" cy="9864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Wingdings" panose="05000000000000000000" pitchFamily="2" charset="2"/>
              <a:buChar char="Ø"/>
            </a:pPr>
            <a:r>
              <a:rPr lang="en-US" dirty="0" smtClean="0">
                <a:latin typeface="Bell Gothic Std Light" panose="020B0606020203020204" pitchFamily="34" charset="0"/>
              </a:rPr>
              <a:t>Hi-Tech Double Bond Theft Security Unit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6909" y="3140079"/>
            <a:ext cx="1083900" cy="1083900"/>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413" y="1743709"/>
            <a:ext cx="1364734" cy="1364734"/>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71532" y="-15858"/>
            <a:ext cx="2949616" cy="2827618"/>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96909" y="5466053"/>
            <a:ext cx="1423742" cy="1423742"/>
          </a:xfrm>
          <a:prstGeom prst="rect">
            <a:avLst/>
          </a:prstGeom>
          <a:noFill/>
          <a:ln>
            <a:noFill/>
          </a:ln>
        </p:spPr>
      </p:pic>
      <p:pic>
        <p:nvPicPr>
          <p:cNvPr id="14" name="Picture 1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68626" y="4508469"/>
            <a:ext cx="977714" cy="977714"/>
          </a:xfrm>
          <a:prstGeom prst="rect">
            <a:avLst/>
          </a:prstGeom>
        </p:spPr>
      </p:pic>
    </p:spTree>
    <p:extLst>
      <p:ext uri="{BB962C8B-B14F-4D97-AF65-F5344CB8AC3E}">
        <p14:creationId xmlns:p14="http://schemas.microsoft.com/office/powerpoint/2010/main" val="2712866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334" y="893445"/>
            <a:ext cx="8367332" cy="507111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8556262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6490" y="1465974"/>
            <a:ext cx="1472650" cy="687003"/>
          </a:xfrm>
          <a:prstGeom prst="rect">
            <a:avLst/>
          </a:prstGeom>
          <a:solidFill>
            <a:srgbClr val="FF9900"/>
          </a:solidFill>
          <a:ln w="6350">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dirty="0" smtClean="0">
                <a:latin typeface="Kristen ITC" panose="03050502040202030202" pitchFamily="66" charset="0"/>
              </a:rPr>
              <a:t>Detection</a:t>
            </a:r>
            <a:endParaRPr lang="en-US" dirty="0">
              <a:latin typeface="Kristen ITC" panose="03050502040202030202" pitchFamily="66" charset="0"/>
            </a:endParaRPr>
          </a:p>
        </p:txBody>
      </p:sp>
      <p:sp>
        <p:nvSpPr>
          <p:cNvPr id="3" name="Rectangle 2"/>
          <p:cNvSpPr/>
          <p:nvPr/>
        </p:nvSpPr>
        <p:spPr>
          <a:xfrm>
            <a:off x="2756362" y="1435343"/>
            <a:ext cx="1493392" cy="735384"/>
          </a:xfrm>
          <a:prstGeom prst="rect">
            <a:avLst/>
          </a:prstGeom>
          <a:solidFill>
            <a:schemeClr val="accent1">
              <a:lumMod val="60000"/>
              <a:lumOff val="40000"/>
            </a:schemeClr>
          </a:solidFill>
          <a:ln w="6350">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dirty="0" err="1" smtClean="0">
                <a:latin typeface="Kristen ITC" panose="03050502040202030202" pitchFamily="66" charset="0"/>
              </a:rPr>
              <a:t>Tranmitter</a:t>
            </a:r>
            <a:endParaRPr lang="en-US" dirty="0">
              <a:latin typeface="Kristen ITC" panose="03050502040202030202" pitchFamily="66" charset="0"/>
            </a:endParaRPr>
          </a:p>
        </p:txBody>
      </p:sp>
      <p:sp>
        <p:nvSpPr>
          <p:cNvPr id="4" name="Rectangle 3"/>
          <p:cNvSpPr/>
          <p:nvPr/>
        </p:nvSpPr>
        <p:spPr>
          <a:xfrm>
            <a:off x="5153171" y="1433195"/>
            <a:ext cx="1357629" cy="735386"/>
          </a:xfrm>
          <a:prstGeom prst="rect">
            <a:avLst/>
          </a:prstGeom>
          <a:solidFill>
            <a:schemeClr val="accent1">
              <a:lumMod val="75000"/>
            </a:schemeClr>
          </a:solidFill>
          <a:ln w="6350">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dirty="0" err="1" smtClean="0">
                <a:latin typeface="Kristen ITC" panose="03050502040202030202" pitchFamily="66" charset="0"/>
              </a:rPr>
              <a:t>Reciever</a:t>
            </a:r>
            <a:endParaRPr lang="en-US" dirty="0" smtClean="0">
              <a:latin typeface="Kristen ITC" panose="03050502040202030202" pitchFamily="66" charset="0"/>
            </a:endParaRPr>
          </a:p>
        </p:txBody>
      </p:sp>
      <p:sp>
        <p:nvSpPr>
          <p:cNvPr id="5" name="Rectangle 4"/>
          <p:cNvSpPr/>
          <p:nvPr/>
        </p:nvSpPr>
        <p:spPr>
          <a:xfrm>
            <a:off x="7362598" y="1239647"/>
            <a:ext cx="1807004" cy="1302777"/>
          </a:xfrm>
          <a:prstGeom prst="rect">
            <a:avLst/>
          </a:prstGeom>
          <a:solidFill>
            <a:srgbClr val="00B0F0"/>
          </a:solidFill>
          <a:ln w="6350">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dirty="0" err="1">
                <a:latin typeface="Kristen ITC" panose="03050502040202030202" pitchFamily="66" charset="0"/>
              </a:rPr>
              <a:t>A</a:t>
            </a:r>
            <a:r>
              <a:rPr lang="en-US" dirty="0" err="1" smtClean="0">
                <a:latin typeface="Kristen ITC" panose="03050502040202030202" pitchFamily="66" charset="0"/>
              </a:rPr>
              <a:t>rduino</a:t>
            </a:r>
            <a:endParaRPr lang="en-US" dirty="0">
              <a:latin typeface="Kristen ITC" panose="03050502040202030202" pitchFamily="66" charset="0"/>
            </a:endParaRPr>
          </a:p>
        </p:txBody>
      </p:sp>
      <p:sp>
        <p:nvSpPr>
          <p:cNvPr id="6" name="Rectangle 5"/>
          <p:cNvSpPr/>
          <p:nvPr/>
        </p:nvSpPr>
        <p:spPr>
          <a:xfrm>
            <a:off x="7444733" y="93208"/>
            <a:ext cx="1642731" cy="607756"/>
          </a:xfrm>
          <a:prstGeom prst="rect">
            <a:avLst/>
          </a:prstGeom>
          <a:solidFill>
            <a:srgbClr val="7030A0"/>
          </a:solidFill>
          <a:ln w="6350">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dirty="0" smtClean="0">
                <a:latin typeface="Kristen ITC" panose="03050502040202030202" pitchFamily="66" charset="0"/>
              </a:rPr>
              <a:t>GPS</a:t>
            </a:r>
            <a:endParaRPr lang="en-US" dirty="0">
              <a:latin typeface="Kristen ITC" panose="03050502040202030202" pitchFamily="66" charset="0"/>
            </a:endParaRPr>
          </a:p>
        </p:txBody>
      </p:sp>
      <p:sp>
        <p:nvSpPr>
          <p:cNvPr id="7" name="Rectangle 6"/>
          <p:cNvSpPr/>
          <p:nvPr/>
        </p:nvSpPr>
        <p:spPr>
          <a:xfrm>
            <a:off x="7444277" y="3246052"/>
            <a:ext cx="1493392" cy="668531"/>
          </a:xfrm>
          <a:prstGeom prst="rect">
            <a:avLst/>
          </a:prstGeom>
          <a:solidFill>
            <a:schemeClr val="accent2"/>
          </a:solidFill>
          <a:ln w="6350">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dirty="0" smtClean="0">
                <a:latin typeface="Kristen ITC" panose="03050502040202030202" pitchFamily="66" charset="0"/>
              </a:rPr>
              <a:t>GSM</a:t>
            </a:r>
            <a:endParaRPr lang="en-US" dirty="0">
              <a:latin typeface="Kristen ITC" panose="03050502040202030202" pitchFamily="66" charset="0"/>
            </a:endParaRPr>
          </a:p>
        </p:txBody>
      </p:sp>
      <p:sp>
        <p:nvSpPr>
          <p:cNvPr id="8" name="Rectangle 7"/>
          <p:cNvSpPr/>
          <p:nvPr/>
        </p:nvSpPr>
        <p:spPr>
          <a:xfrm>
            <a:off x="7470031" y="4468961"/>
            <a:ext cx="1493392" cy="978795"/>
          </a:xfrm>
          <a:prstGeom prst="rect">
            <a:avLst/>
          </a:prstGeom>
          <a:solidFill>
            <a:srgbClr val="FF0000"/>
          </a:solidFill>
          <a:ln w="6350">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dirty="0" smtClean="0">
                <a:latin typeface="Kristen ITC" panose="03050502040202030202" pitchFamily="66" charset="0"/>
              </a:rPr>
              <a:t>Control Room</a:t>
            </a:r>
            <a:endParaRPr lang="en-US" dirty="0">
              <a:latin typeface="Kristen ITC" panose="03050502040202030202" pitchFamily="66" charset="0"/>
            </a:endParaRPr>
          </a:p>
        </p:txBody>
      </p:sp>
      <p:sp>
        <p:nvSpPr>
          <p:cNvPr id="9" name="Rectangle 8"/>
          <p:cNvSpPr/>
          <p:nvPr/>
        </p:nvSpPr>
        <p:spPr>
          <a:xfrm>
            <a:off x="9736716" y="3233173"/>
            <a:ext cx="1493392" cy="668531"/>
          </a:xfrm>
          <a:prstGeom prst="rect">
            <a:avLst/>
          </a:prstGeom>
          <a:gradFill flip="none" rotWithShape="1">
            <a:gsLst>
              <a:gs pos="0">
                <a:srgbClr val="FF00FF">
                  <a:shade val="30000"/>
                  <a:satMod val="115000"/>
                </a:srgbClr>
              </a:gs>
              <a:gs pos="50000">
                <a:srgbClr val="FF00FF">
                  <a:shade val="67500"/>
                  <a:satMod val="115000"/>
                </a:srgbClr>
              </a:gs>
              <a:gs pos="100000">
                <a:srgbClr val="FF00FF">
                  <a:shade val="100000"/>
                  <a:satMod val="115000"/>
                </a:srgbClr>
              </a:gs>
            </a:gsLst>
            <a:lin ang="2700000" scaled="1"/>
            <a:tileRect/>
          </a:gradFill>
          <a:ln w="6350">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dirty="0" smtClean="0"/>
              <a:t>Friend and Relatives</a:t>
            </a:r>
            <a:endParaRPr lang="en-US" dirty="0"/>
          </a:p>
        </p:txBody>
      </p:sp>
      <p:sp>
        <p:nvSpPr>
          <p:cNvPr id="10" name="Rectangle 9"/>
          <p:cNvSpPr/>
          <p:nvPr/>
        </p:nvSpPr>
        <p:spPr>
          <a:xfrm>
            <a:off x="7382485" y="6033113"/>
            <a:ext cx="1642731" cy="735384"/>
          </a:xfrm>
          <a:prstGeom prst="rect">
            <a:avLst/>
          </a:prstGeom>
          <a:solidFill>
            <a:srgbClr val="0070C0"/>
          </a:solidFill>
          <a:ln w="6350">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dirty="0" smtClean="0">
                <a:latin typeface="Kristen ITC" panose="03050502040202030202" pitchFamily="66" charset="0"/>
              </a:rPr>
              <a:t>Ambulance</a:t>
            </a:r>
            <a:endParaRPr lang="en-US" dirty="0">
              <a:latin typeface="Kristen ITC" panose="03050502040202030202" pitchFamily="66" charset="0"/>
            </a:endParaRPr>
          </a:p>
        </p:txBody>
      </p:sp>
      <p:sp>
        <p:nvSpPr>
          <p:cNvPr id="15" name="Notched Right Arrow 14"/>
          <p:cNvSpPr/>
          <p:nvPr/>
        </p:nvSpPr>
        <p:spPr>
          <a:xfrm>
            <a:off x="2158026" y="1638533"/>
            <a:ext cx="531439" cy="444915"/>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6" name="Notched Right Arrow 15"/>
          <p:cNvSpPr/>
          <p:nvPr/>
        </p:nvSpPr>
        <p:spPr>
          <a:xfrm>
            <a:off x="4461202" y="1628313"/>
            <a:ext cx="531439" cy="489407"/>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7" name="Notched Right Arrow 16"/>
          <p:cNvSpPr/>
          <p:nvPr/>
        </p:nvSpPr>
        <p:spPr>
          <a:xfrm>
            <a:off x="6687104" y="1598190"/>
            <a:ext cx="531439" cy="444915"/>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8" name="Notched Right Arrow 17"/>
          <p:cNvSpPr/>
          <p:nvPr/>
        </p:nvSpPr>
        <p:spPr>
          <a:xfrm rot="5400000">
            <a:off x="7663751" y="2632443"/>
            <a:ext cx="531439" cy="538347"/>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9" name="Notched Right Arrow 18"/>
          <p:cNvSpPr/>
          <p:nvPr/>
        </p:nvSpPr>
        <p:spPr>
          <a:xfrm rot="16200000">
            <a:off x="8189635" y="2618714"/>
            <a:ext cx="531439" cy="538347"/>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0" name="Notched Right Arrow 19"/>
          <p:cNvSpPr/>
          <p:nvPr/>
        </p:nvSpPr>
        <p:spPr>
          <a:xfrm>
            <a:off x="9114758" y="3274693"/>
            <a:ext cx="531439" cy="538348"/>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1" name="Notched Right Arrow 20"/>
          <p:cNvSpPr/>
          <p:nvPr/>
        </p:nvSpPr>
        <p:spPr>
          <a:xfrm rot="5400000">
            <a:off x="7927747" y="3942262"/>
            <a:ext cx="531439" cy="489406"/>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2" name="Notched Right Arrow 21"/>
          <p:cNvSpPr/>
          <p:nvPr/>
        </p:nvSpPr>
        <p:spPr>
          <a:xfrm rot="5400000">
            <a:off x="7899836" y="5501053"/>
            <a:ext cx="531439" cy="538347"/>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3" name="Notched Right Arrow 22"/>
          <p:cNvSpPr/>
          <p:nvPr/>
        </p:nvSpPr>
        <p:spPr>
          <a:xfrm rot="5400000">
            <a:off x="7677138" y="733727"/>
            <a:ext cx="483126" cy="489406"/>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4" name="Notched Right Arrow 23"/>
          <p:cNvSpPr/>
          <p:nvPr/>
        </p:nvSpPr>
        <p:spPr>
          <a:xfrm rot="16200000">
            <a:off x="8215898" y="732881"/>
            <a:ext cx="483126" cy="489406"/>
          </a:xfrm>
          <a:prstGeom prst="notchedRightArrow">
            <a:avLst/>
          </a:prstGeom>
          <a:solidFill>
            <a:schemeClr val="accent4"/>
          </a:solidFill>
          <a:ln w="6350">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5460902" y="249569"/>
            <a:ext cx="1042906" cy="1216405"/>
          </a:xfrm>
          <a:prstGeom prst="rect">
            <a:avLst/>
          </a:prstGeom>
        </p:spPr>
      </p:pic>
      <p:pic>
        <p:nvPicPr>
          <p:cNvPr id="14" name="Picture 1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40233" y="-410389"/>
            <a:ext cx="2238613" cy="1678959"/>
          </a:xfrm>
          <a:prstGeom prst="rect">
            <a:avLst/>
          </a:prstGeom>
        </p:spPr>
      </p:pic>
      <p:pic>
        <p:nvPicPr>
          <p:cNvPr id="25" name="Picture 24"/>
          <p:cNvPicPr>
            <a:picLocks noChangeAspect="1"/>
          </p:cNvPicPr>
          <p:nvPr/>
        </p:nvPicPr>
        <p:blipFill>
          <a:blip r:embed="rId4" cstate="print">
            <a:clrChange>
              <a:clrFrom>
                <a:srgbClr val="E5E4D4"/>
              </a:clrFrom>
              <a:clrTo>
                <a:srgbClr val="E5E4D4">
                  <a:alpha val="0"/>
                </a:srgbClr>
              </a:clrTo>
            </a:clrChange>
            <a:extLst>
              <a:ext uri="{28A0092B-C50C-407E-A947-70E740481C1C}">
                <a14:useLocalDpi xmlns:a14="http://schemas.microsoft.com/office/drawing/2010/main" val="0"/>
              </a:ext>
            </a:extLst>
          </a:blip>
          <a:stretch>
            <a:fillRect/>
          </a:stretch>
        </p:blipFill>
        <p:spPr>
          <a:xfrm>
            <a:off x="8578154" y="1239647"/>
            <a:ext cx="1797946" cy="1348460"/>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0832" y="3142365"/>
            <a:ext cx="850146" cy="850146"/>
          </a:xfrm>
          <a:prstGeom prst="rect">
            <a:avLst/>
          </a:prstGeom>
        </p:spPr>
      </p:pic>
      <p:pic>
        <p:nvPicPr>
          <p:cNvPr id="27" name="Picture 26"/>
          <p:cNvPicPr>
            <a:picLocks noChangeAspect="1"/>
          </p:cNvPicPr>
          <p:nvPr/>
        </p:nvPicPr>
        <p:blipFill>
          <a:blip r:embed="rId6">
            <a:clrChange>
              <a:clrFrom>
                <a:srgbClr val="4E4F63"/>
              </a:clrFrom>
              <a:clrTo>
                <a:srgbClr val="4E4F63">
                  <a:alpha val="0"/>
                </a:srgbClr>
              </a:clrTo>
            </a:clrChange>
            <a:extLst>
              <a:ext uri="{28A0092B-C50C-407E-A947-70E740481C1C}">
                <a14:useLocalDpi xmlns:a14="http://schemas.microsoft.com/office/drawing/2010/main" val="0"/>
              </a:ext>
            </a:extLst>
          </a:blip>
          <a:stretch>
            <a:fillRect/>
          </a:stretch>
        </p:blipFill>
        <p:spPr>
          <a:xfrm>
            <a:off x="10823407" y="2985987"/>
            <a:ext cx="1442434" cy="118866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75269" y="4421093"/>
            <a:ext cx="1429711" cy="115647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9" name="Picture 2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2355" y="5447756"/>
            <a:ext cx="1650602" cy="1650602"/>
          </a:xfrm>
          <a:prstGeom prst="rect">
            <a:avLst/>
          </a:prstGeom>
        </p:spPr>
      </p:pic>
      <p:pic>
        <p:nvPicPr>
          <p:cNvPr id="30" name="Picture 29"/>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01768" y="2147757"/>
            <a:ext cx="1477371" cy="1432560"/>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9373" y="2168581"/>
            <a:ext cx="1500382" cy="1411737"/>
          </a:xfrm>
          <a:prstGeom prst="rect">
            <a:avLst/>
          </a:prstGeom>
        </p:spPr>
      </p:pic>
    </p:spTree>
    <p:extLst>
      <p:ext uri="{BB962C8B-B14F-4D97-AF65-F5344CB8AC3E}">
        <p14:creationId xmlns:p14="http://schemas.microsoft.com/office/powerpoint/2010/main" val="1637048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 calcmode="lin" valueType="num">
                                      <p:cBhvr>
                                        <p:cTn id="16" dur="500" fill="hold"/>
                                        <p:tgtEl>
                                          <p:spTgt spid="32"/>
                                        </p:tgtEl>
                                        <p:attrNameLst>
                                          <p:attrName>style.rotation</p:attrName>
                                        </p:attrNameLst>
                                      </p:cBhvr>
                                      <p:tavLst>
                                        <p:tav tm="0">
                                          <p:val>
                                            <p:fltVal val="360"/>
                                          </p:val>
                                        </p:tav>
                                        <p:tav tm="100000">
                                          <p:val>
                                            <p:fltVal val="0"/>
                                          </p:val>
                                        </p:tav>
                                      </p:tavLst>
                                    </p:anim>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32" presetClass="emph" presetSubtype="0" fill="hold" nodeType="clickEffect">
                                  <p:stCondLst>
                                    <p:cond delay="0"/>
                                  </p:stCondLst>
                                  <p:childTnLst>
                                    <p:animRot by="120000">
                                      <p:cBhvr>
                                        <p:cTn id="21" dur="100" fill="hold">
                                          <p:stCondLst>
                                            <p:cond delay="0"/>
                                          </p:stCondLst>
                                        </p:cTn>
                                        <p:tgtEl>
                                          <p:spTgt spid="13"/>
                                        </p:tgtEl>
                                        <p:attrNameLst>
                                          <p:attrName>r</p:attrName>
                                        </p:attrNameLst>
                                      </p:cBhvr>
                                    </p:animRot>
                                    <p:animRot by="-240000">
                                      <p:cBhvr>
                                        <p:cTn id="22" dur="200" fill="hold">
                                          <p:stCondLst>
                                            <p:cond delay="200"/>
                                          </p:stCondLst>
                                        </p:cTn>
                                        <p:tgtEl>
                                          <p:spTgt spid="13"/>
                                        </p:tgtEl>
                                        <p:attrNameLst>
                                          <p:attrName>r</p:attrName>
                                        </p:attrNameLst>
                                      </p:cBhvr>
                                    </p:animRot>
                                    <p:animRot by="240000">
                                      <p:cBhvr>
                                        <p:cTn id="23" dur="200" fill="hold">
                                          <p:stCondLst>
                                            <p:cond delay="400"/>
                                          </p:stCondLst>
                                        </p:cTn>
                                        <p:tgtEl>
                                          <p:spTgt spid="13"/>
                                        </p:tgtEl>
                                        <p:attrNameLst>
                                          <p:attrName>r</p:attrName>
                                        </p:attrNameLst>
                                      </p:cBhvr>
                                    </p:animRot>
                                    <p:animRot by="-240000">
                                      <p:cBhvr>
                                        <p:cTn id="24" dur="200" fill="hold">
                                          <p:stCondLst>
                                            <p:cond delay="600"/>
                                          </p:stCondLst>
                                        </p:cTn>
                                        <p:tgtEl>
                                          <p:spTgt spid="13"/>
                                        </p:tgtEl>
                                        <p:attrNameLst>
                                          <p:attrName>r</p:attrName>
                                        </p:attrNameLst>
                                      </p:cBhvr>
                                    </p:animRot>
                                    <p:animRot by="120000">
                                      <p:cBhvr>
                                        <p:cTn id="25" dur="200" fill="hold">
                                          <p:stCondLst>
                                            <p:cond delay="800"/>
                                          </p:stCondLst>
                                        </p:cTn>
                                        <p:tgtEl>
                                          <p:spTgt spid="13"/>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edge">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000"/>
                                        <p:tgtEl>
                                          <p:spTgt spid="26"/>
                                        </p:tgtEl>
                                      </p:cBhvr>
                                    </p:animEffect>
                                    <p:anim calcmode="lin" valueType="num">
                                      <p:cBhvr>
                                        <p:cTn id="42" dur="2000" fill="hold"/>
                                        <p:tgtEl>
                                          <p:spTgt spid="26"/>
                                        </p:tgtEl>
                                        <p:attrNameLst>
                                          <p:attrName>style.rotation</p:attrName>
                                        </p:attrNameLst>
                                      </p:cBhvr>
                                      <p:tavLst>
                                        <p:tav tm="0">
                                          <p:val>
                                            <p:fltVal val="720"/>
                                          </p:val>
                                        </p:tav>
                                        <p:tav tm="100000">
                                          <p:val>
                                            <p:fltVal val="0"/>
                                          </p:val>
                                        </p:tav>
                                      </p:tavLst>
                                    </p:anim>
                                    <p:anim calcmode="lin" valueType="num">
                                      <p:cBhvr>
                                        <p:cTn id="43" dur="2000" fill="hold"/>
                                        <p:tgtEl>
                                          <p:spTgt spid="26"/>
                                        </p:tgtEl>
                                        <p:attrNameLst>
                                          <p:attrName>ppt_h</p:attrName>
                                        </p:attrNameLst>
                                      </p:cBhvr>
                                      <p:tavLst>
                                        <p:tav tm="0">
                                          <p:val>
                                            <p:fltVal val="0"/>
                                          </p:val>
                                        </p:tav>
                                        <p:tav tm="100000">
                                          <p:val>
                                            <p:strVal val="#ppt_h"/>
                                          </p:val>
                                        </p:tav>
                                      </p:tavLst>
                                    </p:anim>
                                    <p:anim calcmode="lin" valueType="num">
                                      <p:cBhvr>
                                        <p:cTn id="44" dur="2000" fill="hold"/>
                                        <p:tgtEl>
                                          <p:spTgt spid="26"/>
                                        </p:tgtEl>
                                        <p:attrNameLst>
                                          <p:attrName>ppt_w</p:attrName>
                                        </p:attrNameLst>
                                      </p:cBhvr>
                                      <p:tavLst>
                                        <p:tav tm="0">
                                          <p:val>
                                            <p:fltVal val="0"/>
                                          </p:val>
                                        </p:tav>
                                        <p:tav tm="100000">
                                          <p:val>
                                            <p:strVal val="#ppt_w"/>
                                          </p:val>
                                        </p:tav>
                                      </p:tavLst>
                                    </p:anim>
                                  </p:childTnLst>
                                </p:cTn>
                              </p:par>
                            </p:childTnLst>
                          </p:cTn>
                        </p:par>
                      </p:childTnLst>
                    </p:cTn>
                  </p:par>
                  <p:par>
                    <p:cTn id="45" fill="hold">
                      <p:stCondLst>
                        <p:cond delay="indefinite"/>
                      </p:stCondLst>
                      <p:childTnLst>
                        <p:par>
                          <p:cTn id="46" fill="hold">
                            <p:stCondLst>
                              <p:cond delay="0"/>
                            </p:stCondLst>
                            <p:childTnLst>
                              <p:par>
                                <p:cTn id="47" presetID="8" presetClass="emph" presetSubtype="0" fill="hold" nodeType="clickEffect">
                                  <p:stCondLst>
                                    <p:cond delay="0"/>
                                  </p:stCondLst>
                                  <p:childTnLst>
                                    <p:animRot by="21600000">
                                      <p:cBhvr>
                                        <p:cTn id="48" dur="2000" fill="hold"/>
                                        <p:tgtEl>
                                          <p:spTgt spid="27"/>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1000" fill="hold"/>
                                        <p:tgtEl>
                                          <p:spTgt spid="28"/>
                                        </p:tgtEl>
                                        <p:attrNameLst>
                                          <p:attrName>ppt_w</p:attrName>
                                        </p:attrNameLst>
                                      </p:cBhvr>
                                      <p:tavLst>
                                        <p:tav tm="0">
                                          <p:val>
                                            <p:fltVal val="0"/>
                                          </p:val>
                                        </p:tav>
                                        <p:tav tm="100000">
                                          <p:val>
                                            <p:strVal val="#ppt_w"/>
                                          </p:val>
                                        </p:tav>
                                      </p:tavLst>
                                    </p:anim>
                                    <p:anim calcmode="lin" valueType="num">
                                      <p:cBhvr>
                                        <p:cTn id="54" dur="1000" fill="hold"/>
                                        <p:tgtEl>
                                          <p:spTgt spid="28"/>
                                        </p:tgtEl>
                                        <p:attrNameLst>
                                          <p:attrName>ppt_h</p:attrName>
                                        </p:attrNameLst>
                                      </p:cBhvr>
                                      <p:tavLst>
                                        <p:tav tm="0">
                                          <p:val>
                                            <p:fltVal val="0"/>
                                          </p:val>
                                        </p:tav>
                                        <p:tav tm="100000">
                                          <p:val>
                                            <p:strVal val="#ppt_h"/>
                                          </p:val>
                                        </p:tav>
                                      </p:tavLst>
                                    </p:anim>
                                    <p:anim calcmode="lin" valueType="num">
                                      <p:cBhvr>
                                        <p:cTn id="55" dur="1000" fill="hold"/>
                                        <p:tgtEl>
                                          <p:spTgt spid="28"/>
                                        </p:tgtEl>
                                        <p:attrNameLst>
                                          <p:attrName>style.rotation</p:attrName>
                                        </p:attrNameLst>
                                      </p:cBhvr>
                                      <p:tavLst>
                                        <p:tav tm="0">
                                          <p:val>
                                            <p:fltVal val="90"/>
                                          </p:val>
                                        </p:tav>
                                        <p:tav tm="100000">
                                          <p:val>
                                            <p:fltVal val="0"/>
                                          </p:val>
                                        </p:tav>
                                      </p:tavLst>
                                    </p:anim>
                                    <p:animEffect transition="in" filter="fade">
                                      <p:cBhvr>
                                        <p:cTn id="56" dur="10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Motion origin="layout" path="M -3.33333E-6 -3.33333E-6 L -0.59961 0.01482 " pathEditMode="relative" rAng="0" ptsTypes="AA">
                                      <p:cBhvr>
                                        <p:cTn id="60" dur="2000" fill="hold"/>
                                        <p:tgtEl>
                                          <p:spTgt spid="29"/>
                                        </p:tgtEl>
                                        <p:attrNameLst>
                                          <p:attrName>ppt_x</p:attrName>
                                          <p:attrName>ppt_y</p:attrName>
                                        </p:attrNameLst>
                                      </p:cBhvr>
                                      <p:rCtr x="-29987"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live Server </a:t>
            </a:r>
            <a:r>
              <a:rPr lang="en-US" dirty="0" err="1" smtClean="0"/>
              <a:t>updations</a:t>
            </a:r>
            <a:r>
              <a:rPr lang="en-US" dirty="0" smtClean="0"/>
              <a:t> !</a:t>
            </a:r>
            <a:endParaRPr lang="en-US" dirty="0"/>
          </a:p>
        </p:txBody>
      </p:sp>
      <p:sp>
        <p:nvSpPr>
          <p:cNvPr id="4" name="Text Placeholder 3"/>
          <p:cNvSpPr>
            <a:spLocks noGrp="1"/>
          </p:cNvSpPr>
          <p:nvPr>
            <p:ph type="body" sz="half" idx="2"/>
          </p:nvPr>
        </p:nvSpPr>
        <p:spPr/>
        <p:txBody>
          <a:bodyPr/>
          <a:lstStyle/>
          <a:p>
            <a:r>
              <a:rPr lang="en-US" dirty="0" err="1" smtClean="0"/>
              <a:t>TeleVerADeTes</a:t>
            </a:r>
            <a:r>
              <a:rPr lang="en-US" dirty="0" smtClean="0"/>
              <a:t> has been intelligently designed to log Accident </a:t>
            </a:r>
            <a:r>
              <a:rPr lang="en-US" dirty="0" err="1" smtClean="0"/>
              <a:t>Informations</a:t>
            </a:r>
            <a:r>
              <a:rPr lang="en-US" dirty="0" smtClean="0"/>
              <a:t> Live on WEB .It is designed to connect to server and store the information in our DATABASE </a:t>
            </a:r>
            <a:r>
              <a:rPr lang="en-US" dirty="0" err="1" smtClean="0"/>
              <a:t>architecture.Database</a:t>
            </a:r>
            <a:r>
              <a:rPr lang="en-US" dirty="0" smtClean="0"/>
              <a:t>  provides a consistency in displaying up </a:t>
            </a:r>
            <a:r>
              <a:rPr lang="en-US" dirty="0" err="1" smtClean="0"/>
              <a:t>informations</a:t>
            </a:r>
            <a:r>
              <a:rPr lang="en-US" dirty="0" smtClean="0"/>
              <a:t> without </a:t>
            </a:r>
            <a:r>
              <a:rPr lang="en-US" dirty="0" err="1" smtClean="0"/>
              <a:t>interuptions</a:t>
            </a:r>
            <a:r>
              <a:rPr lang="en-US" dirty="0" smtClean="0"/>
              <a:t>.</a:t>
            </a:r>
            <a:endParaRPr lang="en-US" dirty="0"/>
          </a:p>
          <a:p>
            <a:r>
              <a:rPr lang="en-US" dirty="0" smtClean="0"/>
              <a:t>Thu</a:t>
            </a:r>
            <a:endParaRPr lang="en-US" dirty="0"/>
          </a:p>
        </p:txBody>
      </p:sp>
    </p:spTree>
    <p:extLst>
      <p:ext uri="{BB962C8B-B14F-4D97-AF65-F5344CB8AC3E}">
        <p14:creationId xmlns:p14="http://schemas.microsoft.com/office/powerpoint/2010/main" val="2439115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788" y="998492"/>
            <a:ext cx="3322749" cy="2215166"/>
          </a:xfrm>
          <a:prstGeom prst="rect">
            <a:avLst/>
          </a:prstGeom>
        </p:spPr>
      </p:pic>
      <p:sp>
        <p:nvSpPr>
          <p:cNvPr id="10" name="TextBox 9"/>
          <p:cNvSpPr txBox="1"/>
          <p:nvPr/>
        </p:nvSpPr>
        <p:spPr>
          <a:xfrm>
            <a:off x="502744" y="201715"/>
            <a:ext cx="3322749" cy="646331"/>
          </a:xfrm>
          <a:prstGeom prst="rect">
            <a:avLst/>
          </a:prstGeom>
          <a:noFill/>
        </p:spPr>
        <p:txBody>
          <a:bodyPr wrap="square" rtlCol="0">
            <a:spAutoFit/>
          </a:bodyPr>
          <a:lstStyle/>
          <a:p>
            <a:r>
              <a:rPr lang="en-US" b="1" dirty="0" err="1">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Arduino</a:t>
            </a:r>
            <a:r>
              <a:rPr lang="en-US" b="1" dirty="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 </a:t>
            </a:r>
            <a:br>
              <a:rPr lang="en-US" b="1" dirty="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br>
            <a:r>
              <a:rPr lang="en-US" b="1" dirty="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UNO R3</a:t>
            </a:r>
          </a:p>
        </p:txBody>
      </p:sp>
      <p:pic>
        <p:nvPicPr>
          <p:cNvPr id="11" name="Content Placeholder 4"/>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4572069" y="998492"/>
            <a:ext cx="3056563" cy="2215167"/>
          </a:xfrm>
        </p:spPr>
      </p:pic>
      <p:sp>
        <p:nvSpPr>
          <p:cNvPr id="12" name="TextBox 11"/>
          <p:cNvSpPr txBox="1"/>
          <p:nvPr/>
        </p:nvSpPr>
        <p:spPr>
          <a:xfrm>
            <a:off x="4370252" y="275496"/>
            <a:ext cx="2704565" cy="369332"/>
          </a:xfrm>
          <a:prstGeom prst="rect">
            <a:avLst/>
          </a:prstGeom>
          <a:noFill/>
        </p:spPr>
        <p:txBody>
          <a:bodyPr wrap="square" rtlCol="0">
            <a:spAutoFit/>
          </a:bodyPr>
          <a:lstStyle/>
          <a:p>
            <a:r>
              <a:rPr lang="en-US" b="1" dirty="0" smtClean="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GSM Module</a:t>
            </a:r>
            <a:endParaRPr lang="en-US" b="1" dirty="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endParaRPr>
          </a:p>
        </p:txBody>
      </p:sp>
      <p:pic>
        <p:nvPicPr>
          <p:cNvPr id="13"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955" y="4147014"/>
            <a:ext cx="2727423" cy="2402886"/>
          </a:xfrm>
          <a:prstGeom prst="rect">
            <a:avLst/>
          </a:prstGeom>
        </p:spPr>
      </p:pic>
      <p:sp>
        <p:nvSpPr>
          <p:cNvPr id="14" name="TextBox 13"/>
          <p:cNvSpPr txBox="1"/>
          <p:nvPr/>
        </p:nvSpPr>
        <p:spPr>
          <a:xfrm>
            <a:off x="373955" y="3408735"/>
            <a:ext cx="3086673" cy="369332"/>
          </a:xfrm>
          <a:prstGeom prst="rect">
            <a:avLst/>
          </a:prstGeom>
          <a:noFill/>
        </p:spPr>
        <p:txBody>
          <a:bodyPr wrap="square" rtlCol="0">
            <a:spAutoFit/>
          </a:bodyPr>
          <a:lstStyle/>
          <a:p>
            <a:r>
              <a:rPr lang="en-US" b="1" dirty="0" smtClean="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GPS Module</a:t>
            </a:r>
            <a:endParaRPr lang="en-US" b="1" dirty="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095" y="4147014"/>
            <a:ext cx="3056563" cy="2402886"/>
          </a:xfrm>
          <a:prstGeom prst="rect">
            <a:avLst/>
          </a:prstGeom>
        </p:spPr>
      </p:pic>
      <p:sp>
        <p:nvSpPr>
          <p:cNvPr id="16" name="TextBox 15"/>
          <p:cNvSpPr txBox="1"/>
          <p:nvPr/>
        </p:nvSpPr>
        <p:spPr>
          <a:xfrm>
            <a:off x="3206063" y="3476791"/>
            <a:ext cx="3086673" cy="369332"/>
          </a:xfrm>
          <a:prstGeom prst="rect">
            <a:avLst/>
          </a:prstGeom>
          <a:noFill/>
        </p:spPr>
        <p:txBody>
          <a:bodyPr wrap="square" rtlCol="0">
            <a:spAutoFit/>
          </a:bodyPr>
          <a:lstStyle/>
          <a:p>
            <a:r>
              <a:rPr lang="en-US" b="1" dirty="0" smtClean="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RF Transmitter</a:t>
            </a:r>
            <a:endParaRPr lang="en-US" b="1" dirty="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endParaRPr>
          </a:p>
        </p:txBody>
      </p:sp>
      <p:pic>
        <p:nvPicPr>
          <p:cNvPr id="17" name="Picture 16"/>
          <p:cNvPicPr>
            <a:picLocks noChangeAspect="1"/>
          </p:cNvPicPr>
          <p:nvPr/>
        </p:nvPicPr>
        <p:blipFill>
          <a:blip r:embed="rId7">
            <a:clrChange>
              <a:clrFrom>
                <a:srgbClr val="DDDDE5"/>
              </a:clrFrom>
              <a:clrTo>
                <a:srgbClr val="DDDDE5">
                  <a:alpha val="0"/>
                </a:srgbClr>
              </a:clrTo>
            </a:clrChange>
            <a:extLst>
              <a:ext uri="{28A0092B-C50C-407E-A947-70E740481C1C}">
                <a14:useLocalDpi xmlns:a14="http://schemas.microsoft.com/office/drawing/2010/main" val="0"/>
              </a:ext>
            </a:extLst>
          </a:blip>
          <a:stretch>
            <a:fillRect/>
          </a:stretch>
        </p:blipFill>
        <p:spPr>
          <a:xfrm>
            <a:off x="8904547" y="1070533"/>
            <a:ext cx="2720895" cy="2143125"/>
          </a:xfrm>
          <a:prstGeom prst="rect">
            <a:avLst/>
          </a:prstGeom>
        </p:spPr>
      </p:pic>
      <p:sp>
        <p:nvSpPr>
          <p:cNvPr id="18" name="TextBox 17"/>
          <p:cNvSpPr txBox="1"/>
          <p:nvPr/>
        </p:nvSpPr>
        <p:spPr>
          <a:xfrm>
            <a:off x="8797714" y="290819"/>
            <a:ext cx="2704565" cy="369332"/>
          </a:xfrm>
          <a:prstGeom prst="rect">
            <a:avLst/>
          </a:prstGeom>
          <a:noFill/>
        </p:spPr>
        <p:txBody>
          <a:bodyPr wrap="square" rtlCol="0">
            <a:spAutoFit/>
          </a:bodyPr>
          <a:lstStyle/>
          <a:p>
            <a:r>
              <a:rPr lang="en-US" b="1" dirty="0" err="1" smtClean="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Piezo</a:t>
            </a:r>
            <a:r>
              <a:rPr lang="en-US" b="1" dirty="0" smtClean="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 Disc</a:t>
            </a:r>
            <a:endParaRPr lang="en-US" b="1" dirty="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endParaRPr>
          </a:p>
        </p:txBody>
      </p:sp>
      <p:sp>
        <p:nvSpPr>
          <p:cNvPr id="19" name="TextBox 18"/>
          <p:cNvSpPr txBox="1"/>
          <p:nvPr/>
        </p:nvSpPr>
        <p:spPr>
          <a:xfrm>
            <a:off x="6562537" y="3537433"/>
            <a:ext cx="2235177" cy="369332"/>
          </a:xfrm>
          <a:prstGeom prst="rect">
            <a:avLst/>
          </a:prstGeom>
          <a:noFill/>
        </p:spPr>
        <p:txBody>
          <a:bodyPr wrap="square" rtlCol="0">
            <a:spAutoFit/>
          </a:bodyPr>
          <a:lstStyle/>
          <a:p>
            <a:r>
              <a:rPr lang="en-US" b="1" dirty="0" smtClean="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MQ6 Gas Sensor</a:t>
            </a:r>
            <a:endParaRPr lang="en-US" b="1" dirty="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endParaRPr>
          </a:p>
        </p:txBody>
      </p:sp>
      <p:sp>
        <p:nvSpPr>
          <p:cNvPr id="20" name="TextBox 19"/>
          <p:cNvSpPr txBox="1"/>
          <p:nvPr/>
        </p:nvSpPr>
        <p:spPr>
          <a:xfrm>
            <a:off x="9518581" y="3545382"/>
            <a:ext cx="2235177" cy="646331"/>
          </a:xfrm>
          <a:prstGeom prst="rect">
            <a:avLst/>
          </a:prstGeom>
          <a:noFill/>
        </p:spPr>
        <p:txBody>
          <a:bodyPr wrap="square" rtlCol="0">
            <a:spAutoFit/>
          </a:bodyPr>
          <a:lstStyle/>
          <a:p>
            <a:r>
              <a:rPr lang="en-US" b="1" dirty="0" smtClean="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rPr>
              <a:t>Ultrasonic Module</a:t>
            </a:r>
            <a:endParaRPr lang="en-US" b="1" dirty="0">
              <a:ln w="9525">
                <a:solidFill>
                  <a:schemeClr val="bg1"/>
                </a:solidFill>
                <a:prstDash val="solid"/>
              </a:ln>
              <a:solidFill>
                <a:srgbClr val="00B050"/>
              </a:solidFill>
              <a:effectLst>
                <a:innerShdw blurRad="63500" dist="50800" dir="18900000">
                  <a:prstClr val="black">
                    <a:alpha val="50000"/>
                  </a:prstClr>
                </a:innerShdw>
              </a:effectLst>
              <a:latin typeface="Kristen ITC" panose="03050502040202030202" pitchFamily="66" charset="0"/>
            </a:endParaRPr>
          </a:p>
        </p:txBody>
      </p:sp>
      <p:pic>
        <p:nvPicPr>
          <p:cNvPr id="21" name="Picture 2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09375" y="4147014"/>
            <a:ext cx="2755165" cy="2402886"/>
          </a:xfrm>
          <a:prstGeom prst="rect">
            <a:avLst/>
          </a:prstGeom>
        </p:spPr>
      </p:pic>
      <p:pic>
        <p:nvPicPr>
          <p:cNvPr id="22" name="Picture 2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0637" y="4147014"/>
            <a:ext cx="2725193" cy="2402886"/>
          </a:xfrm>
          <a:prstGeom prst="rect">
            <a:avLst/>
          </a:prstGeom>
        </p:spPr>
      </p:pic>
    </p:spTree>
    <p:extLst>
      <p:ext uri="{BB962C8B-B14F-4D97-AF65-F5344CB8AC3E}">
        <p14:creationId xmlns:p14="http://schemas.microsoft.com/office/powerpoint/2010/main" val="2632445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9" y="25759"/>
            <a:ext cx="12192000" cy="7064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414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After All , Why did we Innovated this ?</a:t>
            </a:r>
            <a:endParaRPr lang="en-US" dirty="0"/>
          </a:p>
        </p:txBody>
      </p:sp>
      <p:pic>
        <p:nvPicPr>
          <p:cNvPr id="7" name="Content Placeholder 6"/>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585874" y="2385512"/>
            <a:ext cx="5523912" cy="3779801"/>
          </a:xfrm>
        </p:spPr>
      </p:pic>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84110" y="2385512"/>
            <a:ext cx="5062236" cy="3779802"/>
          </a:xfrm>
        </p:spPr>
      </p:pic>
    </p:spTree>
    <p:extLst>
      <p:ext uri="{BB962C8B-B14F-4D97-AF65-F5344CB8AC3E}">
        <p14:creationId xmlns:p14="http://schemas.microsoft.com/office/powerpoint/2010/main" val="2768125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4000">
        <p15:prstTrans prst="origami"/>
      </p:transition>
    </mc:Choice>
    <mc:Fallback xmlns="">
      <p:transition spd="slow" advTm="4000">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4.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2441</TotalTime>
  <Words>643</Words>
  <Application>Microsoft Office PowerPoint</Application>
  <PresentationFormat>Widescreen</PresentationFormat>
  <Paragraphs>86</Paragraphs>
  <Slides>21</Slides>
  <Notes>1</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21</vt:i4>
      </vt:variant>
    </vt:vector>
  </HeadingPairs>
  <TitlesOfParts>
    <vt:vector size="44" baseType="lpstr">
      <vt:lpstr>Algerian</vt:lpstr>
      <vt:lpstr>Arial</vt:lpstr>
      <vt:lpstr>Arial Rounded MT Bold</vt:lpstr>
      <vt:lpstr>Bauhaus 93</vt:lpstr>
      <vt:lpstr>Bell Gothic Std Black</vt:lpstr>
      <vt:lpstr>Bell Gothic Std Light</vt:lpstr>
      <vt:lpstr>Calibri</vt:lpstr>
      <vt:lpstr>Century Gothic</vt:lpstr>
      <vt:lpstr>Comic Sans MS</vt:lpstr>
      <vt:lpstr>Elephant</vt:lpstr>
      <vt:lpstr>Garamond</vt:lpstr>
      <vt:lpstr>Hobo Std</vt:lpstr>
      <vt:lpstr>Kristen ITC</vt:lpstr>
      <vt:lpstr>Trebuchet MS</vt:lpstr>
      <vt:lpstr>Tw Cen MT</vt:lpstr>
      <vt:lpstr>Tw Cen MT Condensed</vt:lpstr>
      <vt:lpstr>Wingdings</vt:lpstr>
      <vt:lpstr>Wingdings 3</vt:lpstr>
      <vt:lpstr>Integral</vt:lpstr>
      <vt:lpstr>1_Organic</vt:lpstr>
      <vt:lpstr>Vapor Trail</vt:lpstr>
      <vt:lpstr>Droplet</vt:lpstr>
      <vt:lpstr>Circuit</vt:lpstr>
      <vt:lpstr>WELCOME</vt:lpstr>
      <vt:lpstr>Telemetric versatile accident detection, tracking and security ; Messaging system(TelVerADeTeS-MessaSys)</vt:lpstr>
      <vt:lpstr>2)Tracking :- </vt:lpstr>
      <vt:lpstr>PowerPoint Presentation</vt:lpstr>
      <vt:lpstr>PowerPoint Presentation</vt:lpstr>
      <vt:lpstr>With live Server updations !</vt:lpstr>
      <vt:lpstr>PowerPoint Presentation</vt:lpstr>
      <vt:lpstr>PowerPoint Presentation</vt:lpstr>
      <vt:lpstr>After All , Why did we Innovated this ?</vt:lpstr>
      <vt:lpstr>Tracking And Theft Security System</vt:lpstr>
      <vt:lpstr>How This Will Help Our Community ?</vt:lpstr>
      <vt:lpstr>PowerPoint Presentation</vt:lpstr>
      <vt:lpstr>Gas Leakage Detection Messaging Unit </vt:lpstr>
      <vt:lpstr>About MQ6</vt:lpstr>
      <vt:lpstr>What change can ? </vt:lpstr>
      <vt:lpstr>Ocean air craft disaster tracking system </vt:lpstr>
      <vt:lpstr>Arduino  UNO R3</vt:lpstr>
      <vt:lpstr>GSM Module(Global System for Mobile Communications)</vt:lpstr>
      <vt:lpstr>GPS Module(Global Positioning System)</vt:lpstr>
      <vt:lpstr>PowerPoint Presentation</vt:lpstr>
      <vt:lpstr>https://github.com/CasCard/Arduino/blob/master/accident_security.ino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117</cp:revision>
  <dcterms:created xsi:type="dcterms:W3CDTF">2016-10-19T06:33:43Z</dcterms:created>
  <dcterms:modified xsi:type="dcterms:W3CDTF">2017-01-05T18:44:27Z</dcterms:modified>
</cp:coreProperties>
</file>